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9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2" r:id="rId17"/>
    <p:sldId id="293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94" r:id="rId27"/>
    <p:sldId id="281" r:id="rId28"/>
    <p:sldId id="282" r:id="rId29"/>
    <p:sldId id="291" r:id="rId30"/>
    <p:sldId id="283" r:id="rId31"/>
    <p:sldId id="284" r:id="rId32"/>
    <p:sldId id="285" r:id="rId33"/>
    <p:sldId id="287" r:id="rId34"/>
    <p:sldId id="288" r:id="rId35"/>
    <p:sldId id="278" r:id="rId36"/>
    <p:sldId id="289" r:id="rId37"/>
  </p:sldIdLst>
  <p:sldSz cx="18288000" cy="10287000"/>
  <p:notesSz cx="6858000" cy="9144000"/>
  <p:embeddedFontLst>
    <p:embeddedFont>
      <p:font typeface="Exo 2" panose="020B0604020202020204" charset="0"/>
      <p:regular r:id="rId38"/>
    </p:embeddedFont>
    <p:embeddedFont>
      <p:font typeface="Exo 2 Bold" panose="020B0604020202020204" charset="0"/>
      <p:regular r:id="rId39"/>
    </p:embeddedFont>
    <p:embeddedFont>
      <p:font typeface="Exo 2 Heavy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Angove Vejar" userId="cb02ad57-d222-4d0c-ba23-f3394ecd0cb3" providerId="ADAL" clId="{B6F55598-68DB-49AC-8993-8FF5CD42C1EC}"/>
    <pc:docChg chg="delSld modSld sldOrd">
      <pc:chgData name="Juan Carlos Angove Vejar" userId="cb02ad57-d222-4d0c-ba23-f3394ecd0cb3" providerId="ADAL" clId="{B6F55598-68DB-49AC-8993-8FF5CD42C1EC}" dt="2024-12-05T19:40:14.857" v="204"/>
      <pc:docMkLst>
        <pc:docMk/>
      </pc:docMkLst>
      <pc:sldChg chg="del">
        <pc:chgData name="Juan Carlos Angove Vejar" userId="cb02ad57-d222-4d0c-ba23-f3394ecd0cb3" providerId="ADAL" clId="{B6F55598-68DB-49AC-8993-8FF5CD42C1EC}" dt="2024-12-05T19:16:21.589" v="0" actId="47"/>
        <pc:sldMkLst>
          <pc:docMk/>
          <pc:sldMk cId="0" sldId="271"/>
        </pc:sldMkLst>
      </pc:sldChg>
      <pc:sldChg chg="ord">
        <pc:chgData name="Juan Carlos Angove Vejar" userId="cb02ad57-d222-4d0c-ba23-f3394ecd0cb3" providerId="ADAL" clId="{B6F55598-68DB-49AC-8993-8FF5CD42C1EC}" dt="2024-12-05T19:40:14.857" v="204"/>
        <pc:sldMkLst>
          <pc:docMk/>
          <pc:sldMk cId="0" sldId="278"/>
        </pc:sldMkLst>
      </pc:sldChg>
      <pc:sldChg chg="modSp mod">
        <pc:chgData name="Juan Carlos Angove Vejar" userId="cb02ad57-d222-4d0c-ba23-f3394ecd0cb3" providerId="ADAL" clId="{B6F55598-68DB-49AC-8993-8FF5CD42C1EC}" dt="2024-12-05T19:37:48.067" v="202" actId="20577"/>
        <pc:sldMkLst>
          <pc:docMk/>
          <pc:sldMk cId="0" sldId="279"/>
        </pc:sldMkLst>
        <pc:spChg chg="mod">
          <ac:chgData name="Juan Carlos Angove Vejar" userId="cb02ad57-d222-4d0c-ba23-f3394ecd0cb3" providerId="ADAL" clId="{B6F55598-68DB-49AC-8993-8FF5CD42C1EC}" dt="2024-12-05T19:37:48.067" v="202" actId="20577"/>
          <ac:spMkLst>
            <pc:docMk/>
            <pc:sldMk cId="0" sldId="279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uRiaj52-WA?start=4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Lh_72SRWVk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82295" y="5133975"/>
            <a:ext cx="11038477" cy="5503417"/>
            <a:chOff x="0" y="0"/>
            <a:chExt cx="1492868" cy="7442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2868" cy="744294"/>
            </a:xfrm>
            <a:custGeom>
              <a:avLst/>
              <a:gdLst/>
              <a:ahLst/>
              <a:cxnLst/>
              <a:rect l="l" t="t" r="r" b="b"/>
              <a:pathLst>
                <a:path w="1492868" h="744294">
                  <a:moveTo>
                    <a:pt x="203200" y="0"/>
                  </a:moveTo>
                  <a:lnTo>
                    <a:pt x="1492868" y="0"/>
                  </a:lnTo>
                  <a:lnTo>
                    <a:pt x="1289668" y="744294"/>
                  </a:lnTo>
                  <a:lnTo>
                    <a:pt x="0" y="744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13067" b="-2064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749129" y="-359917"/>
            <a:ext cx="11305311" cy="5503417"/>
            <a:chOff x="0" y="0"/>
            <a:chExt cx="1313616" cy="63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3616" cy="639468"/>
            </a:xfrm>
            <a:custGeom>
              <a:avLst/>
              <a:gdLst/>
              <a:ahLst/>
              <a:cxnLst/>
              <a:rect l="l" t="t" r="r" b="b"/>
              <a:pathLst>
                <a:path w="1313616" h="639468">
                  <a:moveTo>
                    <a:pt x="1110416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313616" y="639468"/>
                  </a:lnTo>
                  <a:lnTo>
                    <a:pt x="1110416" y="0"/>
                  </a:lnTo>
                  <a:close/>
                </a:path>
              </a:pathLst>
            </a:custGeom>
            <a:blipFill>
              <a:blip r:embed="rId3"/>
              <a:stretch>
                <a:fillRect l="-118" t="-242" r="-10435" b="-511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7758" y="9084892"/>
            <a:ext cx="2106147" cy="1452019"/>
          </a:xfrm>
          <a:custGeom>
            <a:avLst/>
            <a:gdLst/>
            <a:ahLst/>
            <a:cxnLst/>
            <a:rect l="l" t="t" r="r" b="b"/>
            <a:pathLst>
              <a:path w="2106147" h="1452019">
                <a:moveTo>
                  <a:pt x="0" y="0"/>
                </a:moveTo>
                <a:lnTo>
                  <a:pt x="2106147" y="0"/>
                </a:lnTo>
                <a:lnTo>
                  <a:pt x="2106147" y="1452019"/>
                </a:lnTo>
                <a:lnTo>
                  <a:pt x="0" y="145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9002671" y="1856277"/>
            <a:ext cx="8756884" cy="4827667"/>
            <a:chOff x="0" y="0"/>
            <a:chExt cx="11675846" cy="6436890"/>
          </a:xfrm>
        </p:grpSpPr>
        <p:sp>
          <p:nvSpPr>
            <p:cNvPr id="8" name="TextBox 8"/>
            <p:cNvSpPr txBox="1"/>
            <p:nvPr/>
          </p:nvSpPr>
          <p:spPr>
            <a:xfrm>
              <a:off x="0" y="1111540"/>
              <a:ext cx="11675846" cy="341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9111" b="1">
                  <a:solidFill>
                    <a:srgbClr val="000000"/>
                  </a:solidFill>
                  <a:latin typeface="Exo 2 Bold"/>
                  <a:ea typeface="Exo 2 Bold"/>
                  <a:cs typeface="Exo 2 Bold"/>
                  <a:sym typeface="Exo 2 Bold"/>
                </a:rPr>
                <a:t>Fire Car Control</a:t>
              </a:r>
            </a:p>
            <a:p>
              <a:pPr algn="l">
                <a:lnSpc>
                  <a:spcPts val="9749"/>
                </a:lnSpc>
              </a:pPr>
              <a:r>
                <a:rPr lang="en-US" sz="9111" b="1">
                  <a:solidFill>
                    <a:srgbClr val="000000"/>
                  </a:solidFill>
                  <a:latin typeface="Exo 2 Bold"/>
                  <a:ea typeface="Exo 2 Bold"/>
                  <a:cs typeface="Exo 2 Bold"/>
                  <a:sym typeface="Exo 2 Bold"/>
                </a:rPr>
                <a:t>(FCC)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10060"/>
              <a:ext cx="11675846" cy="1326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3"/>
                </a:lnSpc>
              </a:pPr>
              <a:r>
                <a:rPr lang="en-US" sz="3401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Control y seguimiento a vehículos de Emergencia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1675846" cy="71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8"/>
                </a:lnSpc>
              </a:pPr>
              <a:r>
                <a:rPr lang="en-US" sz="3644" b="1" dirty="0">
                  <a:solidFill>
                    <a:srgbClr val="EC5E1E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PROYECTO TITULO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002671" y="8782108"/>
            <a:ext cx="3604510" cy="7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835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Docente: </a:t>
            </a:r>
          </a:p>
          <a:p>
            <a:pPr algn="l">
              <a:lnSpc>
                <a:spcPts val="3147"/>
              </a:lnSpc>
            </a:pPr>
            <a:r>
              <a:rPr lang="en-US" sz="2835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Antonio Gallardo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95516" y="8782108"/>
            <a:ext cx="1696725" cy="79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835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Sección: </a:t>
            </a:r>
          </a:p>
          <a:p>
            <a:pPr algn="l">
              <a:lnSpc>
                <a:spcPts val="3147"/>
              </a:lnSpc>
            </a:pPr>
            <a:r>
              <a:rPr lang="en-US" sz="2835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007V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021420" y="-2648984"/>
            <a:ext cx="6266580" cy="6266580"/>
          </a:xfrm>
          <a:custGeom>
            <a:avLst/>
            <a:gdLst/>
            <a:ahLst/>
            <a:cxnLst/>
            <a:rect l="l" t="t" r="r" b="b"/>
            <a:pathLst>
              <a:path w="6266580" h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21420" y="-2596632"/>
            <a:ext cx="6266580" cy="3936940"/>
          </a:xfrm>
          <a:custGeom>
            <a:avLst/>
            <a:gdLst/>
            <a:ahLst/>
            <a:cxnLst/>
            <a:rect l="l" t="t" r="r" b="b"/>
            <a:pathLst>
              <a:path w="6266580" h="3936940">
                <a:moveTo>
                  <a:pt x="0" y="0"/>
                </a:moveTo>
                <a:lnTo>
                  <a:pt x="6266580" y="0"/>
                </a:lnTo>
                <a:lnTo>
                  <a:pt x="6266580" y="3936940"/>
                </a:lnTo>
                <a:lnTo>
                  <a:pt x="0" y="3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0104146" cy="10430086"/>
          </a:xfrm>
          <a:custGeom>
            <a:avLst/>
            <a:gdLst/>
            <a:ahLst/>
            <a:cxnLst/>
            <a:rect l="l" t="t" r="r" b="b"/>
            <a:pathLst>
              <a:path w="10104146" h="10430086">
                <a:moveTo>
                  <a:pt x="0" y="0"/>
                </a:moveTo>
                <a:lnTo>
                  <a:pt x="10104146" y="0"/>
                </a:lnTo>
                <a:lnTo>
                  <a:pt x="10104146" y="10430086"/>
                </a:lnTo>
                <a:lnTo>
                  <a:pt x="0" y="1043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1421759" y="2071558"/>
            <a:ext cx="5303494" cy="469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07"/>
              </a:lnSpc>
              <a:spcBef>
                <a:spcPct val="0"/>
              </a:spcBef>
            </a:pPr>
            <a:r>
              <a:rPr lang="en-US" sz="8854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Historias de Usuario</a:t>
            </a:r>
          </a:p>
        </p:txBody>
      </p:sp>
      <p:sp>
        <p:nvSpPr>
          <p:cNvPr id="5" name="Freeform 5"/>
          <p:cNvSpPr/>
          <p:nvPr/>
        </p:nvSpPr>
        <p:spPr>
          <a:xfrm>
            <a:off x="12312617" y="7307948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79" y="0"/>
                </a:lnTo>
                <a:lnTo>
                  <a:pt x="3521779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668"/>
            <a:ext cx="11059722" cy="10714106"/>
          </a:xfrm>
          <a:custGeom>
            <a:avLst/>
            <a:gdLst/>
            <a:ahLst/>
            <a:cxnLst/>
            <a:rect l="l" t="t" r="r" b="b"/>
            <a:pathLst>
              <a:path w="11059722" h="10714106">
                <a:moveTo>
                  <a:pt x="0" y="0"/>
                </a:moveTo>
                <a:lnTo>
                  <a:pt x="11059722" y="0"/>
                </a:lnTo>
                <a:lnTo>
                  <a:pt x="11059722" y="10714106"/>
                </a:lnTo>
                <a:lnTo>
                  <a:pt x="0" y="10714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2021420" y="2451468"/>
            <a:ext cx="5303494" cy="469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07"/>
              </a:lnSpc>
              <a:spcBef>
                <a:spcPct val="0"/>
              </a:spcBef>
            </a:pPr>
            <a:r>
              <a:rPr lang="en-US" sz="8854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Historias de Usuario</a:t>
            </a:r>
          </a:p>
        </p:txBody>
      </p:sp>
      <p:sp>
        <p:nvSpPr>
          <p:cNvPr id="4" name="Freeform 4"/>
          <p:cNvSpPr/>
          <p:nvPr/>
        </p:nvSpPr>
        <p:spPr>
          <a:xfrm>
            <a:off x="12912278" y="7697386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79" y="0"/>
                </a:lnTo>
                <a:lnTo>
                  <a:pt x="3521779" y="1950353"/>
                </a:lnTo>
                <a:lnTo>
                  <a:pt x="0" y="195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65" y="1028700"/>
            <a:ext cx="1599615" cy="2364648"/>
            <a:chOff x="0" y="0"/>
            <a:chExt cx="2307590" cy="3411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7590" cy="3412490"/>
            </a:xfrm>
            <a:custGeom>
              <a:avLst/>
              <a:gdLst/>
              <a:ahLst/>
              <a:cxnLst/>
              <a:rect l="l" t="t" r="r" b="b"/>
              <a:pathLst>
                <a:path w="2307590" h="3412490">
                  <a:moveTo>
                    <a:pt x="2307590" y="2264410"/>
                  </a:moveTo>
                  <a:lnTo>
                    <a:pt x="2307590" y="0"/>
                  </a:lnTo>
                  <a:lnTo>
                    <a:pt x="1521460" y="0"/>
                  </a:lnTo>
                  <a:lnTo>
                    <a:pt x="1521460" y="2244090"/>
                  </a:lnTo>
                  <a:cubicBezTo>
                    <a:pt x="1521460" y="2397760"/>
                    <a:pt x="1488440" y="2512060"/>
                    <a:pt x="1423670" y="2585720"/>
                  </a:cubicBezTo>
                  <a:cubicBezTo>
                    <a:pt x="1360170" y="2656840"/>
                    <a:pt x="1271270" y="2689860"/>
                    <a:pt x="1150620" y="2689860"/>
                  </a:cubicBezTo>
                  <a:cubicBezTo>
                    <a:pt x="1029970" y="2689860"/>
                    <a:pt x="942340" y="2655570"/>
                    <a:pt x="880110" y="2585720"/>
                  </a:cubicBezTo>
                  <a:cubicBezTo>
                    <a:pt x="815340" y="2512060"/>
                    <a:pt x="783590" y="2397760"/>
                    <a:pt x="783590" y="2244090"/>
                  </a:cubicBezTo>
                  <a:lnTo>
                    <a:pt x="783590" y="0"/>
                  </a:lnTo>
                  <a:lnTo>
                    <a:pt x="0" y="0"/>
                  </a:lnTo>
                  <a:lnTo>
                    <a:pt x="0" y="2264410"/>
                  </a:lnTo>
                  <a:cubicBezTo>
                    <a:pt x="0" y="2446020"/>
                    <a:pt x="26670" y="2609850"/>
                    <a:pt x="78740" y="2750820"/>
                  </a:cubicBezTo>
                  <a:cubicBezTo>
                    <a:pt x="132080" y="2895600"/>
                    <a:pt x="209550" y="3017520"/>
                    <a:pt x="311150" y="3116580"/>
                  </a:cubicBezTo>
                  <a:cubicBezTo>
                    <a:pt x="411480" y="3214370"/>
                    <a:pt x="534670" y="3289300"/>
                    <a:pt x="678180" y="3338830"/>
                  </a:cubicBezTo>
                  <a:cubicBezTo>
                    <a:pt x="817880" y="3387090"/>
                    <a:pt x="976630" y="3412490"/>
                    <a:pt x="1151890" y="3412490"/>
                  </a:cubicBezTo>
                  <a:cubicBezTo>
                    <a:pt x="1325880" y="3412490"/>
                    <a:pt x="1485900" y="3388360"/>
                    <a:pt x="1625600" y="3340100"/>
                  </a:cubicBezTo>
                  <a:cubicBezTo>
                    <a:pt x="1769110" y="3290570"/>
                    <a:pt x="1893570" y="3215640"/>
                    <a:pt x="1995170" y="3117850"/>
                  </a:cubicBezTo>
                  <a:cubicBezTo>
                    <a:pt x="2096770" y="3020060"/>
                    <a:pt x="2175510" y="2896870"/>
                    <a:pt x="2228850" y="2753360"/>
                  </a:cubicBezTo>
                  <a:cubicBezTo>
                    <a:pt x="2280920" y="2609850"/>
                    <a:pt x="2307590" y="2446020"/>
                    <a:pt x="2307590" y="2264410"/>
                  </a:cubicBezTo>
                  <a:close/>
                </a:path>
              </a:pathLst>
            </a:custGeom>
            <a:blipFill>
              <a:blip r:embed="rId2"/>
              <a:stretch>
                <a:fillRect l="-81609" r="-8160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96008" y="1028700"/>
            <a:ext cx="1597220" cy="2364648"/>
            <a:chOff x="0" y="0"/>
            <a:chExt cx="2341880" cy="346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l="l" t="t" r="r" b="b"/>
              <a:pathLst>
                <a:path w="2343150" h="346710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blipFill>
              <a:blip r:embed="rId2"/>
              <a:stretch>
                <a:fillRect l="-81686" r="-8168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21982" y="1028700"/>
            <a:ext cx="1537648" cy="2364648"/>
            <a:chOff x="0" y="0"/>
            <a:chExt cx="2181860" cy="33553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1860" cy="3355340"/>
            </a:xfrm>
            <a:custGeom>
              <a:avLst/>
              <a:gdLst/>
              <a:ahLst/>
              <a:cxnLst/>
              <a:rect l="l" t="t" r="r" b="b"/>
              <a:pathLst>
                <a:path w="2181860" h="3355340">
                  <a:moveTo>
                    <a:pt x="2181860" y="2618740"/>
                  </a:moveTo>
                  <a:lnTo>
                    <a:pt x="783590" y="2618740"/>
                  </a:lnTo>
                  <a:lnTo>
                    <a:pt x="783590" y="2010410"/>
                  </a:lnTo>
                  <a:lnTo>
                    <a:pt x="1960880" y="2010410"/>
                  </a:lnTo>
                  <a:lnTo>
                    <a:pt x="1960880" y="1271270"/>
                  </a:lnTo>
                  <a:lnTo>
                    <a:pt x="783590" y="1271270"/>
                  </a:lnTo>
                  <a:lnTo>
                    <a:pt x="783590" y="739140"/>
                  </a:lnTo>
                  <a:lnTo>
                    <a:pt x="2156460" y="739140"/>
                  </a:lnTo>
                  <a:lnTo>
                    <a:pt x="215646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2181860" y="3355340"/>
                  </a:lnTo>
                  <a:close/>
                </a:path>
              </a:pathLst>
            </a:custGeom>
            <a:blipFill>
              <a:blip r:embed="rId2"/>
              <a:stretch>
                <a:fillRect l="-86862" r="-8686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93004" y="1028700"/>
            <a:ext cx="1798099" cy="2364648"/>
            <a:chOff x="0" y="0"/>
            <a:chExt cx="2551430" cy="3355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50160" cy="3355340"/>
            </a:xfrm>
            <a:custGeom>
              <a:avLst/>
              <a:gdLst/>
              <a:ahLst/>
              <a:cxnLst/>
              <a:rect l="l" t="t" r="r" b="b"/>
              <a:pathLst>
                <a:path w="2550160" h="3355340">
                  <a:moveTo>
                    <a:pt x="783590" y="2045970"/>
                  </a:moveTo>
                  <a:lnTo>
                    <a:pt x="1191260" y="2045970"/>
                  </a:lnTo>
                  <a:lnTo>
                    <a:pt x="1697990" y="3355340"/>
                  </a:lnTo>
                  <a:lnTo>
                    <a:pt x="2550160" y="3355340"/>
                  </a:lnTo>
                  <a:lnTo>
                    <a:pt x="1940560" y="1864360"/>
                  </a:lnTo>
                  <a:cubicBezTo>
                    <a:pt x="1992630" y="1836420"/>
                    <a:pt x="2040890" y="1802130"/>
                    <a:pt x="2085340" y="1765300"/>
                  </a:cubicBezTo>
                  <a:cubicBezTo>
                    <a:pt x="2156460" y="1705610"/>
                    <a:pt x="2217420" y="1635760"/>
                    <a:pt x="2266950" y="1559560"/>
                  </a:cubicBezTo>
                  <a:cubicBezTo>
                    <a:pt x="2316480" y="1482090"/>
                    <a:pt x="2354580" y="1395730"/>
                    <a:pt x="2381250" y="1303020"/>
                  </a:cubicBezTo>
                  <a:cubicBezTo>
                    <a:pt x="2407920" y="1210310"/>
                    <a:pt x="2420620" y="1109980"/>
                    <a:pt x="2420620" y="1004570"/>
                  </a:cubicBezTo>
                  <a:cubicBezTo>
                    <a:pt x="2420620" y="863600"/>
                    <a:pt x="2399030" y="730250"/>
                    <a:pt x="2354580" y="609600"/>
                  </a:cubicBezTo>
                  <a:cubicBezTo>
                    <a:pt x="2310130" y="486410"/>
                    <a:pt x="2241550" y="377190"/>
                    <a:pt x="2153920" y="287020"/>
                  </a:cubicBezTo>
                  <a:cubicBezTo>
                    <a:pt x="2065020" y="196850"/>
                    <a:pt x="1954530" y="125730"/>
                    <a:pt x="1823720" y="74930"/>
                  </a:cubicBezTo>
                  <a:cubicBezTo>
                    <a:pt x="1696720" y="25400"/>
                    <a:pt x="1548130" y="0"/>
                    <a:pt x="1383030" y="0"/>
                  </a:cubicBez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45970"/>
                  </a:lnTo>
                  <a:close/>
                  <a:moveTo>
                    <a:pt x="783590" y="739140"/>
                  </a:moveTo>
                  <a:lnTo>
                    <a:pt x="1323340" y="739140"/>
                  </a:lnTo>
                  <a:cubicBezTo>
                    <a:pt x="1422400" y="739140"/>
                    <a:pt x="1492250" y="760730"/>
                    <a:pt x="1530350" y="803910"/>
                  </a:cubicBezTo>
                  <a:cubicBezTo>
                    <a:pt x="1572260" y="850900"/>
                    <a:pt x="1592580" y="916940"/>
                    <a:pt x="1592580" y="1004570"/>
                  </a:cubicBezTo>
                  <a:cubicBezTo>
                    <a:pt x="1592580" y="1108710"/>
                    <a:pt x="1569720" y="1187450"/>
                    <a:pt x="1524000" y="1240790"/>
                  </a:cubicBezTo>
                  <a:cubicBezTo>
                    <a:pt x="1482090" y="1289050"/>
                    <a:pt x="1407160" y="1314450"/>
                    <a:pt x="1301750" y="1314450"/>
                  </a:cubicBezTo>
                  <a:lnTo>
                    <a:pt x="783590" y="1314450"/>
                  </a:lnTo>
                  <a:lnTo>
                    <a:pt x="783590" y="739140"/>
                  </a:lnTo>
                  <a:close/>
                </a:path>
              </a:pathLst>
            </a:custGeom>
            <a:blipFill>
              <a:blip r:embed="rId2"/>
              <a:stretch>
                <a:fillRect l="-67096" r="-6709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5660" y="3961176"/>
            <a:ext cx="1597220" cy="2364648"/>
            <a:chOff x="0" y="0"/>
            <a:chExt cx="2341880" cy="3467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3150" cy="3467100"/>
            </a:xfrm>
            <a:custGeom>
              <a:avLst/>
              <a:gdLst/>
              <a:ahLst/>
              <a:cxnLst/>
              <a:rect l="l" t="t" r="r" b="b"/>
              <a:pathLst>
                <a:path w="2343150" h="3467100">
                  <a:moveTo>
                    <a:pt x="727710" y="3401060"/>
                  </a:moveTo>
                  <a:cubicBezTo>
                    <a:pt x="864870" y="3445510"/>
                    <a:pt x="1010920" y="3467100"/>
                    <a:pt x="1162050" y="3467100"/>
                  </a:cubicBezTo>
                  <a:cubicBezTo>
                    <a:pt x="1328420" y="3467100"/>
                    <a:pt x="1484630" y="3446780"/>
                    <a:pt x="1624330" y="3408680"/>
                  </a:cubicBezTo>
                  <a:cubicBezTo>
                    <a:pt x="1770380" y="3368040"/>
                    <a:pt x="1898650" y="3302000"/>
                    <a:pt x="2004060" y="3213100"/>
                  </a:cubicBezTo>
                  <a:cubicBezTo>
                    <a:pt x="2112010" y="3122930"/>
                    <a:pt x="2195830" y="3004820"/>
                    <a:pt x="2255520" y="2862580"/>
                  </a:cubicBezTo>
                  <a:cubicBezTo>
                    <a:pt x="2313940" y="2722880"/>
                    <a:pt x="2343150" y="2553970"/>
                    <a:pt x="2343150" y="2360930"/>
                  </a:cubicBezTo>
                  <a:cubicBezTo>
                    <a:pt x="2343150" y="2202180"/>
                    <a:pt x="2319020" y="2065020"/>
                    <a:pt x="2270760" y="1951990"/>
                  </a:cubicBezTo>
                  <a:cubicBezTo>
                    <a:pt x="2222500" y="1838960"/>
                    <a:pt x="2157730" y="1743710"/>
                    <a:pt x="2078990" y="1666240"/>
                  </a:cubicBezTo>
                  <a:cubicBezTo>
                    <a:pt x="2001520" y="1591310"/>
                    <a:pt x="1913890" y="1527810"/>
                    <a:pt x="1814830" y="1479550"/>
                  </a:cubicBezTo>
                  <a:cubicBezTo>
                    <a:pt x="1723390" y="1433830"/>
                    <a:pt x="1628140" y="1393190"/>
                    <a:pt x="1531620" y="1358900"/>
                  </a:cubicBezTo>
                  <a:cubicBezTo>
                    <a:pt x="1438910" y="1325880"/>
                    <a:pt x="1347470" y="1295400"/>
                    <a:pt x="1257300" y="1267460"/>
                  </a:cubicBezTo>
                  <a:cubicBezTo>
                    <a:pt x="1176020" y="1242060"/>
                    <a:pt x="1102360" y="1212850"/>
                    <a:pt x="1038860" y="1178560"/>
                  </a:cubicBezTo>
                  <a:cubicBezTo>
                    <a:pt x="982980" y="1149350"/>
                    <a:pt x="937260" y="1113790"/>
                    <a:pt x="904240" y="1073150"/>
                  </a:cubicBezTo>
                  <a:cubicBezTo>
                    <a:pt x="876300" y="1041400"/>
                    <a:pt x="863600" y="999490"/>
                    <a:pt x="863600" y="946150"/>
                  </a:cubicBezTo>
                  <a:cubicBezTo>
                    <a:pt x="863600" y="881380"/>
                    <a:pt x="886460" y="830580"/>
                    <a:pt x="934720" y="788670"/>
                  </a:cubicBezTo>
                  <a:cubicBezTo>
                    <a:pt x="986790" y="744220"/>
                    <a:pt x="1070610" y="721360"/>
                    <a:pt x="1182370" y="721360"/>
                  </a:cubicBezTo>
                  <a:cubicBezTo>
                    <a:pt x="1281430" y="721360"/>
                    <a:pt x="1356360" y="748030"/>
                    <a:pt x="1408430" y="803910"/>
                  </a:cubicBezTo>
                  <a:cubicBezTo>
                    <a:pt x="1463040" y="862330"/>
                    <a:pt x="1488440" y="941070"/>
                    <a:pt x="1488440" y="1046480"/>
                  </a:cubicBezTo>
                  <a:lnTo>
                    <a:pt x="1488440" y="1196340"/>
                  </a:lnTo>
                  <a:lnTo>
                    <a:pt x="2286000" y="1196340"/>
                  </a:lnTo>
                  <a:lnTo>
                    <a:pt x="2286000" y="1032510"/>
                  </a:lnTo>
                  <a:cubicBezTo>
                    <a:pt x="2286000" y="857250"/>
                    <a:pt x="2255520" y="702310"/>
                    <a:pt x="2197100" y="571500"/>
                  </a:cubicBezTo>
                  <a:cubicBezTo>
                    <a:pt x="2137410" y="440690"/>
                    <a:pt x="2056130" y="330200"/>
                    <a:pt x="1954530" y="245110"/>
                  </a:cubicBezTo>
                  <a:cubicBezTo>
                    <a:pt x="1854200" y="161290"/>
                    <a:pt x="1734820" y="97790"/>
                    <a:pt x="1601470" y="58420"/>
                  </a:cubicBezTo>
                  <a:cubicBezTo>
                    <a:pt x="1471930" y="19050"/>
                    <a:pt x="1333500" y="0"/>
                    <a:pt x="1187450" y="0"/>
                  </a:cubicBezTo>
                  <a:cubicBezTo>
                    <a:pt x="1043940" y="0"/>
                    <a:pt x="902970" y="19050"/>
                    <a:pt x="770890" y="58420"/>
                  </a:cubicBezTo>
                  <a:cubicBezTo>
                    <a:pt x="635000" y="97790"/>
                    <a:pt x="514350" y="158750"/>
                    <a:pt x="410210" y="240030"/>
                  </a:cubicBezTo>
                  <a:cubicBezTo>
                    <a:pt x="304800" y="322580"/>
                    <a:pt x="219710" y="426720"/>
                    <a:pt x="157480" y="551180"/>
                  </a:cubicBezTo>
                  <a:cubicBezTo>
                    <a:pt x="93980" y="675640"/>
                    <a:pt x="62230" y="822960"/>
                    <a:pt x="62230" y="988060"/>
                  </a:cubicBezTo>
                  <a:cubicBezTo>
                    <a:pt x="62230" y="1117600"/>
                    <a:pt x="77470" y="1233170"/>
                    <a:pt x="107950" y="1332230"/>
                  </a:cubicBezTo>
                  <a:cubicBezTo>
                    <a:pt x="138430" y="1431290"/>
                    <a:pt x="181610" y="1520190"/>
                    <a:pt x="237490" y="1593850"/>
                  </a:cubicBezTo>
                  <a:cubicBezTo>
                    <a:pt x="292100" y="1667510"/>
                    <a:pt x="355600" y="1731010"/>
                    <a:pt x="426720" y="1783080"/>
                  </a:cubicBezTo>
                  <a:cubicBezTo>
                    <a:pt x="495300" y="1832610"/>
                    <a:pt x="567690" y="1877060"/>
                    <a:pt x="645160" y="1912620"/>
                  </a:cubicBezTo>
                  <a:cubicBezTo>
                    <a:pt x="718820" y="1948180"/>
                    <a:pt x="797560" y="1978660"/>
                    <a:pt x="876300" y="2005330"/>
                  </a:cubicBezTo>
                  <a:cubicBezTo>
                    <a:pt x="951230" y="2030730"/>
                    <a:pt x="1023620" y="2054860"/>
                    <a:pt x="1094740" y="2080260"/>
                  </a:cubicBezTo>
                  <a:cubicBezTo>
                    <a:pt x="1162050" y="2104390"/>
                    <a:pt x="1226820" y="2128520"/>
                    <a:pt x="1287780" y="2155190"/>
                  </a:cubicBezTo>
                  <a:cubicBezTo>
                    <a:pt x="1342390" y="2179320"/>
                    <a:pt x="1389380" y="2207260"/>
                    <a:pt x="1430020" y="2239010"/>
                  </a:cubicBezTo>
                  <a:cubicBezTo>
                    <a:pt x="1465580" y="2268220"/>
                    <a:pt x="1493520" y="2301240"/>
                    <a:pt x="1513840" y="2340610"/>
                  </a:cubicBezTo>
                  <a:cubicBezTo>
                    <a:pt x="1532890" y="2377440"/>
                    <a:pt x="1543050" y="2425700"/>
                    <a:pt x="1543050" y="2481580"/>
                  </a:cubicBezTo>
                  <a:cubicBezTo>
                    <a:pt x="1543050" y="2515870"/>
                    <a:pt x="1537970" y="2547620"/>
                    <a:pt x="1525270" y="2579370"/>
                  </a:cubicBezTo>
                  <a:cubicBezTo>
                    <a:pt x="1515110" y="2608580"/>
                    <a:pt x="1498600" y="2633980"/>
                    <a:pt x="1473200" y="2656840"/>
                  </a:cubicBezTo>
                  <a:cubicBezTo>
                    <a:pt x="1447800" y="2680970"/>
                    <a:pt x="1413510" y="2701290"/>
                    <a:pt x="1367790" y="2717800"/>
                  </a:cubicBezTo>
                  <a:cubicBezTo>
                    <a:pt x="1320800" y="2735580"/>
                    <a:pt x="1259840" y="2743200"/>
                    <a:pt x="1187450" y="2743200"/>
                  </a:cubicBezTo>
                  <a:cubicBezTo>
                    <a:pt x="1123950" y="2743200"/>
                    <a:pt x="1066800" y="2734310"/>
                    <a:pt x="1019810" y="2715260"/>
                  </a:cubicBezTo>
                  <a:cubicBezTo>
                    <a:pt x="974090" y="2697480"/>
                    <a:pt x="935990" y="2672080"/>
                    <a:pt x="905510" y="2639060"/>
                  </a:cubicBezTo>
                  <a:cubicBezTo>
                    <a:pt x="873760" y="2606040"/>
                    <a:pt x="850900" y="2566670"/>
                    <a:pt x="834390" y="2519680"/>
                  </a:cubicBezTo>
                  <a:cubicBezTo>
                    <a:pt x="816610" y="2470150"/>
                    <a:pt x="807720" y="2414270"/>
                    <a:pt x="807720" y="2352040"/>
                  </a:cubicBezTo>
                  <a:cubicBezTo>
                    <a:pt x="807720" y="2343150"/>
                    <a:pt x="807720" y="2331720"/>
                    <a:pt x="808990" y="2319020"/>
                  </a:cubicBezTo>
                  <a:cubicBezTo>
                    <a:pt x="810260" y="2297430"/>
                    <a:pt x="811530" y="2284730"/>
                    <a:pt x="811530" y="2278380"/>
                  </a:cubicBezTo>
                  <a:lnTo>
                    <a:pt x="811530" y="2170430"/>
                  </a:lnTo>
                  <a:lnTo>
                    <a:pt x="3810" y="2170430"/>
                  </a:lnTo>
                  <a:lnTo>
                    <a:pt x="3810" y="2278380"/>
                  </a:lnTo>
                  <a:cubicBezTo>
                    <a:pt x="3810" y="2288540"/>
                    <a:pt x="2540" y="2301240"/>
                    <a:pt x="2540" y="2315210"/>
                  </a:cubicBezTo>
                  <a:cubicBezTo>
                    <a:pt x="1270" y="2336800"/>
                    <a:pt x="0" y="2358390"/>
                    <a:pt x="0" y="2378710"/>
                  </a:cubicBezTo>
                  <a:cubicBezTo>
                    <a:pt x="0" y="2555240"/>
                    <a:pt x="31750" y="2712720"/>
                    <a:pt x="95250" y="2848610"/>
                  </a:cubicBezTo>
                  <a:cubicBezTo>
                    <a:pt x="158750" y="2984500"/>
                    <a:pt x="246380" y="3100070"/>
                    <a:pt x="354330" y="3191510"/>
                  </a:cubicBezTo>
                  <a:cubicBezTo>
                    <a:pt x="461010" y="3286760"/>
                    <a:pt x="586740" y="3355340"/>
                    <a:pt x="727710" y="3401060"/>
                  </a:cubicBezTo>
                  <a:close/>
                </a:path>
              </a:pathLst>
            </a:custGeom>
            <a:blipFill>
              <a:blip r:embed="rId2"/>
              <a:stretch>
                <a:fillRect l="-81686" r="-8168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96008" y="3961176"/>
            <a:ext cx="1611649" cy="2364648"/>
            <a:chOff x="0" y="0"/>
            <a:chExt cx="2286000" cy="3354070"/>
          </a:xfrm>
        </p:grpSpPr>
        <p:sp>
          <p:nvSpPr>
            <p:cNvPr id="13" name="Freeform 13"/>
            <p:cNvSpPr/>
            <p:nvPr/>
          </p:nvSpPr>
          <p:spPr>
            <a:xfrm>
              <a:off x="-2540" y="-1270"/>
              <a:ext cx="2288540" cy="3355340"/>
            </a:xfrm>
            <a:custGeom>
              <a:avLst/>
              <a:gdLst/>
              <a:ahLst/>
              <a:cxnLst/>
              <a:rect l="l" t="t" r="r" b="b"/>
              <a:pathLst>
                <a:path w="2288540" h="3355340">
                  <a:moveTo>
                    <a:pt x="2540" y="2540"/>
                  </a:moveTo>
                  <a:lnTo>
                    <a:pt x="2540" y="739140"/>
                  </a:lnTo>
                  <a:lnTo>
                    <a:pt x="751840" y="739140"/>
                  </a:lnTo>
                  <a:lnTo>
                    <a:pt x="751840" y="3355340"/>
                  </a:lnTo>
                  <a:lnTo>
                    <a:pt x="1539240" y="3355340"/>
                  </a:lnTo>
                  <a:lnTo>
                    <a:pt x="1539240" y="739140"/>
                  </a:lnTo>
                  <a:lnTo>
                    <a:pt x="2288540" y="739140"/>
                  </a:lnTo>
                  <a:lnTo>
                    <a:pt x="2288540" y="2540"/>
                  </a:lnTo>
                  <a:cubicBezTo>
                    <a:pt x="2288540" y="2540"/>
                    <a:pt x="0" y="0"/>
                    <a:pt x="2540" y="2540"/>
                  </a:cubicBezTo>
                  <a:close/>
                </a:path>
              </a:pathLst>
            </a:custGeom>
            <a:blipFill>
              <a:blip r:embed="rId2"/>
              <a:stretch>
                <a:fillRect l="-80572" r="-8057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21982" y="3823492"/>
            <a:ext cx="1981700" cy="2502331"/>
            <a:chOff x="0" y="0"/>
            <a:chExt cx="2745740" cy="3467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5740" cy="3468370"/>
            </a:xfrm>
            <a:custGeom>
              <a:avLst/>
              <a:gdLst/>
              <a:ahLst/>
              <a:cxnLst/>
              <a:rect l="l" t="t" r="r" b="b"/>
              <a:pathLst>
                <a:path w="2745740" h="3468370">
                  <a:moveTo>
                    <a:pt x="2654300" y="982980"/>
                  </a:moveTo>
                  <a:cubicBezTo>
                    <a:pt x="2593340" y="765810"/>
                    <a:pt x="2501900" y="581660"/>
                    <a:pt x="2383790" y="436880"/>
                  </a:cubicBezTo>
                  <a:cubicBezTo>
                    <a:pt x="2264410" y="289560"/>
                    <a:pt x="2115820" y="177800"/>
                    <a:pt x="1943100" y="105410"/>
                  </a:cubicBezTo>
                  <a:cubicBezTo>
                    <a:pt x="1774190" y="35560"/>
                    <a:pt x="1581150" y="0"/>
                    <a:pt x="1371600" y="0"/>
                  </a:cubicBezTo>
                  <a:cubicBezTo>
                    <a:pt x="1162050" y="0"/>
                    <a:pt x="970280" y="35560"/>
                    <a:pt x="801370" y="106680"/>
                  </a:cubicBezTo>
                  <a:cubicBezTo>
                    <a:pt x="629920" y="179070"/>
                    <a:pt x="481330" y="290830"/>
                    <a:pt x="361950" y="436880"/>
                  </a:cubicBezTo>
                  <a:cubicBezTo>
                    <a:pt x="243840" y="582930"/>
                    <a:pt x="152400" y="765810"/>
                    <a:pt x="90170" y="982980"/>
                  </a:cubicBezTo>
                  <a:cubicBezTo>
                    <a:pt x="30480" y="1196340"/>
                    <a:pt x="0" y="1449070"/>
                    <a:pt x="0" y="1734820"/>
                  </a:cubicBezTo>
                  <a:cubicBezTo>
                    <a:pt x="0" y="2020570"/>
                    <a:pt x="30480" y="2273300"/>
                    <a:pt x="91440" y="2485390"/>
                  </a:cubicBezTo>
                  <a:cubicBezTo>
                    <a:pt x="152400" y="2702560"/>
                    <a:pt x="243840" y="2885440"/>
                    <a:pt x="361950" y="3030220"/>
                  </a:cubicBezTo>
                  <a:cubicBezTo>
                    <a:pt x="481330" y="3177540"/>
                    <a:pt x="629920" y="3289300"/>
                    <a:pt x="801370" y="3361690"/>
                  </a:cubicBezTo>
                  <a:cubicBezTo>
                    <a:pt x="970280" y="3432810"/>
                    <a:pt x="1162050" y="3468370"/>
                    <a:pt x="1371600" y="3468370"/>
                  </a:cubicBezTo>
                  <a:cubicBezTo>
                    <a:pt x="1581150" y="3468370"/>
                    <a:pt x="1774190" y="3432810"/>
                    <a:pt x="1943100" y="3361690"/>
                  </a:cubicBezTo>
                  <a:cubicBezTo>
                    <a:pt x="2115820" y="3289300"/>
                    <a:pt x="2264410" y="3178810"/>
                    <a:pt x="2383790" y="3030220"/>
                  </a:cubicBezTo>
                  <a:cubicBezTo>
                    <a:pt x="2501900" y="2885440"/>
                    <a:pt x="2592070" y="2702560"/>
                    <a:pt x="2654300" y="2485390"/>
                  </a:cubicBezTo>
                  <a:cubicBezTo>
                    <a:pt x="2713990" y="2273300"/>
                    <a:pt x="2745740" y="2020570"/>
                    <a:pt x="2745740" y="1734820"/>
                  </a:cubicBezTo>
                  <a:cubicBezTo>
                    <a:pt x="2745740" y="1449070"/>
                    <a:pt x="2715260" y="1196340"/>
                    <a:pt x="2654300" y="982980"/>
                  </a:cubicBezTo>
                  <a:close/>
                  <a:moveTo>
                    <a:pt x="1371600" y="2745740"/>
                  </a:moveTo>
                  <a:cubicBezTo>
                    <a:pt x="1277620" y="2745740"/>
                    <a:pt x="1195070" y="2726690"/>
                    <a:pt x="1126490" y="2689860"/>
                  </a:cubicBezTo>
                  <a:cubicBezTo>
                    <a:pt x="1056640" y="2651760"/>
                    <a:pt x="999490" y="2598420"/>
                    <a:pt x="952500" y="2527300"/>
                  </a:cubicBezTo>
                  <a:cubicBezTo>
                    <a:pt x="902970" y="2452370"/>
                    <a:pt x="866140" y="2357120"/>
                    <a:pt x="840740" y="2246630"/>
                  </a:cubicBezTo>
                  <a:cubicBezTo>
                    <a:pt x="814070" y="2131060"/>
                    <a:pt x="801370" y="1996440"/>
                    <a:pt x="801370" y="1849120"/>
                  </a:cubicBezTo>
                  <a:lnTo>
                    <a:pt x="801370" y="1619250"/>
                  </a:lnTo>
                  <a:cubicBezTo>
                    <a:pt x="801370" y="1471930"/>
                    <a:pt x="814070" y="1337310"/>
                    <a:pt x="840740" y="1221740"/>
                  </a:cubicBezTo>
                  <a:cubicBezTo>
                    <a:pt x="866140" y="1109980"/>
                    <a:pt x="902970" y="1016000"/>
                    <a:pt x="952500" y="941070"/>
                  </a:cubicBezTo>
                  <a:cubicBezTo>
                    <a:pt x="999490" y="868680"/>
                    <a:pt x="1056640" y="815340"/>
                    <a:pt x="1126490" y="778510"/>
                  </a:cubicBezTo>
                  <a:cubicBezTo>
                    <a:pt x="1195070" y="741680"/>
                    <a:pt x="1277620" y="722630"/>
                    <a:pt x="1371600" y="722630"/>
                  </a:cubicBezTo>
                  <a:cubicBezTo>
                    <a:pt x="1465580" y="722630"/>
                    <a:pt x="1548130" y="741680"/>
                    <a:pt x="1616710" y="778510"/>
                  </a:cubicBezTo>
                  <a:cubicBezTo>
                    <a:pt x="1686560" y="816610"/>
                    <a:pt x="1743710" y="869950"/>
                    <a:pt x="1791970" y="942340"/>
                  </a:cubicBezTo>
                  <a:cubicBezTo>
                    <a:pt x="1841500" y="1016000"/>
                    <a:pt x="1879600" y="1109980"/>
                    <a:pt x="1905000" y="1221740"/>
                  </a:cubicBezTo>
                  <a:cubicBezTo>
                    <a:pt x="1931670" y="1337310"/>
                    <a:pt x="1944370" y="1471930"/>
                    <a:pt x="1944370" y="1619250"/>
                  </a:cubicBezTo>
                  <a:lnTo>
                    <a:pt x="1944370" y="1849120"/>
                  </a:lnTo>
                  <a:cubicBezTo>
                    <a:pt x="1944370" y="1996440"/>
                    <a:pt x="1931670" y="2131060"/>
                    <a:pt x="1905000" y="2246630"/>
                  </a:cubicBezTo>
                  <a:cubicBezTo>
                    <a:pt x="1879600" y="2357120"/>
                    <a:pt x="1841500" y="2452370"/>
                    <a:pt x="1791970" y="2527300"/>
                  </a:cubicBezTo>
                  <a:cubicBezTo>
                    <a:pt x="1744980" y="2599690"/>
                    <a:pt x="1687830" y="2653030"/>
                    <a:pt x="1616710" y="2691130"/>
                  </a:cubicBezTo>
                  <a:cubicBezTo>
                    <a:pt x="1548130" y="2727960"/>
                    <a:pt x="1465580" y="2745740"/>
                    <a:pt x="1371600" y="2745740"/>
                  </a:cubicBezTo>
                  <a:close/>
                </a:path>
              </a:pathLst>
            </a:custGeom>
            <a:blipFill>
              <a:blip r:embed="rId2"/>
              <a:stretch>
                <a:fillRect l="-62419" r="-6241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18007" y="3961176"/>
            <a:ext cx="1798099" cy="2364648"/>
            <a:chOff x="0" y="0"/>
            <a:chExt cx="2551430" cy="33553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0160" cy="3355340"/>
            </a:xfrm>
            <a:custGeom>
              <a:avLst/>
              <a:gdLst/>
              <a:ahLst/>
              <a:cxnLst/>
              <a:rect l="l" t="t" r="r" b="b"/>
              <a:pathLst>
                <a:path w="2550160" h="3355340">
                  <a:moveTo>
                    <a:pt x="783590" y="2045970"/>
                  </a:moveTo>
                  <a:lnTo>
                    <a:pt x="1191260" y="2045970"/>
                  </a:lnTo>
                  <a:lnTo>
                    <a:pt x="1697990" y="3355340"/>
                  </a:lnTo>
                  <a:lnTo>
                    <a:pt x="2550160" y="3355340"/>
                  </a:lnTo>
                  <a:lnTo>
                    <a:pt x="1940560" y="1864360"/>
                  </a:lnTo>
                  <a:cubicBezTo>
                    <a:pt x="1992630" y="1836420"/>
                    <a:pt x="2040890" y="1802130"/>
                    <a:pt x="2085340" y="1765300"/>
                  </a:cubicBezTo>
                  <a:cubicBezTo>
                    <a:pt x="2156460" y="1705610"/>
                    <a:pt x="2217420" y="1635760"/>
                    <a:pt x="2266950" y="1559560"/>
                  </a:cubicBezTo>
                  <a:cubicBezTo>
                    <a:pt x="2316480" y="1482090"/>
                    <a:pt x="2354580" y="1395730"/>
                    <a:pt x="2381250" y="1303020"/>
                  </a:cubicBezTo>
                  <a:cubicBezTo>
                    <a:pt x="2407920" y="1210310"/>
                    <a:pt x="2420620" y="1109980"/>
                    <a:pt x="2420620" y="1004570"/>
                  </a:cubicBezTo>
                  <a:cubicBezTo>
                    <a:pt x="2420620" y="863600"/>
                    <a:pt x="2399030" y="730250"/>
                    <a:pt x="2354580" y="609600"/>
                  </a:cubicBezTo>
                  <a:cubicBezTo>
                    <a:pt x="2310130" y="486410"/>
                    <a:pt x="2241550" y="377190"/>
                    <a:pt x="2153920" y="287020"/>
                  </a:cubicBezTo>
                  <a:cubicBezTo>
                    <a:pt x="2065020" y="196850"/>
                    <a:pt x="1954530" y="125730"/>
                    <a:pt x="1823720" y="74930"/>
                  </a:cubicBezTo>
                  <a:cubicBezTo>
                    <a:pt x="1696720" y="25400"/>
                    <a:pt x="1548130" y="0"/>
                    <a:pt x="1383030" y="0"/>
                  </a:cubicBez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045970"/>
                  </a:lnTo>
                  <a:close/>
                  <a:moveTo>
                    <a:pt x="783590" y="739140"/>
                  </a:moveTo>
                  <a:lnTo>
                    <a:pt x="1323340" y="739140"/>
                  </a:lnTo>
                  <a:cubicBezTo>
                    <a:pt x="1422400" y="739140"/>
                    <a:pt x="1492250" y="760730"/>
                    <a:pt x="1530350" y="803910"/>
                  </a:cubicBezTo>
                  <a:cubicBezTo>
                    <a:pt x="1572260" y="850900"/>
                    <a:pt x="1592580" y="916940"/>
                    <a:pt x="1592580" y="1004570"/>
                  </a:cubicBezTo>
                  <a:cubicBezTo>
                    <a:pt x="1592580" y="1108710"/>
                    <a:pt x="1569720" y="1187450"/>
                    <a:pt x="1524000" y="1240790"/>
                  </a:cubicBezTo>
                  <a:cubicBezTo>
                    <a:pt x="1482090" y="1289050"/>
                    <a:pt x="1407160" y="1314450"/>
                    <a:pt x="1301750" y="1314450"/>
                  </a:cubicBezTo>
                  <a:lnTo>
                    <a:pt x="783590" y="1314450"/>
                  </a:lnTo>
                  <a:lnTo>
                    <a:pt x="783590" y="739140"/>
                  </a:lnTo>
                  <a:close/>
                </a:path>
              </a:pathLst>
            </a:custGeom>
            <a:blipFill>
              <a:blip r:embed="rId2"/>
              <a:stretch>
                <a:fillRect l="-67096" r="-6709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0431" y="3961176"/>
            <a:ext cx="1952043" cy="2364648"/>
            <a:chOff x="0" y="0"/>
            <a:chExt cx="2769870" cy="33553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69870" cy="3355340"/>
            </a:xfrm>
            <a:custGeom>
              <a:avLst/>
              <a:gdLst/>
              <a:ahLst/>
              <a:cxnLst/>
              <a:rect l="l" t="t" r="r" b="b"/>
              <a:pathLst>
                <a:path w="2769870" h="3355340">
                  <a:moveTo>
                    <a:pt x="1399540" y="1243330"/>
                  </a:moveTo>
                  <a:lnTo>
                    <a:pt x="839470" y="0"/>
                  </a:lnTo>
                  <a:lnTo>
                    <a:pt x="0" y="0"/>
                  </a:lnTo>
                  <a:lnTo>
                    <a:pt x="995680" y="2087880"/>
                  </a:lnTo>
                  <a:lnTo>
                    <a:pt x="995680" y="3355340"/>
                  </a:lnTo>
                  <a:lnTo>
                    <a:pt x="1779270" y="3355340"/>
                  </a:lnTo>
                  <a:lnTo>
                    <a:pt x="1779270" y="2087880"/>
                  </a:lnTo>
                  <a:lnTo>
                    <a:pt x="2769870" y="0"/>
                  </a:lnTo>
                  <a:lnTo>
                    <a:pt x="1957070" y="0"/>
                  </a:lnTo>
                  <a:close/>
                </a:path>
              </a:pathLst>
            </a:custGeom>
            <a:blipFill>
              <a:blip r:embed="rId2"/>
              <a:stretch>
                <a:fillRect l="-57808" r="-578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6897324"/>
            <a:ext cx="2013478" cy="2433490"/>
            <a:chOff x="0" y="0"/>
            <a:chExt cx="2776220" cy="33553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74950" cy="3355340"/>
            </a:xfrm>
            <a:custGeom>
              <a:avLst/>
              <a:gdLst/>
              <a:ahLst/>
              <a:cxnLst/>
              <a:rect l="l" t="t" r="r" b="b"/>
              <a:pathLst>
                <a:path w="2774950" h="3355340">
                  <a:moveTo>
                    <a:pt x="2037080" y="3355340"/>
                  </a:moveTo>
                  <a:lnTo>
                    <a:pt x="2774950" y="3355340"/>
                  </a:lnTo>
                  <a:lnTo>
                    <a:pt x="2774950" y="0"/>
                  </a:lnTo>
                  <a:lnTo>
                    <a:pt x="1808480" y="0"/>
                  </a:lnTo>
                  <a:lnTo>
                    <a:pt x="1417320" y="1812290"/>
                  </a:lnTo>
                  <a:cubicBezTo>
                    <a:pt x="1412240" y="1832610"/>
                    <a:pt x="1407160" y="1855470"/>
                    <a:pt x="1402080" y="1883410"/>
                  </a:cubicBezTo>
                  <a:cubicBezTo>
                    <a:pt x="1397000" y="1856740"/>
                    <a:pt x="1391920" y="1833880"/>
                    <a:pt x="1388110" y="1813560"/>
                  </a:cubicBezTo>
                  <a:lnTo>
                    <a:pt x="99314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699770" y="3355340"/>
                  </a:lnTo>
                  <a:lnTo>
                    <a:pt x="699770" y="1781810"/>
                  </a:lnTo>
                  <a:lnTo>
                    <a:pt x="1037590" y="3355340"/>
                  </a:lnTo>
                  <a:lnTo>
                    <a:pt x="1704340" y="3355340"/>
                  </a:lnTo>
                  <a:lnTo>
                    <a:pt x="2037080" y="1790700"/>
                  </a:lnTo>
                  <a:lnTo>
                    <a:pt x="2037080" y="3355340"/>
                  </a:lnTo>
                  <a:close/>
                </a:path>
              </a:pathLst>
            </a:custGeom>
            <a:blipFill>
              <a:blip r:embed="rId2"/>
              <a:stretch>
                <a:fillRect l="-57610" r="-5761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336270" y="6900995"/>
            <a:ext cx="2111606" cy="2429818"/>
            <a:chOff x="0" y="0"/>
            <a:chExt cx="2915920" cy="33553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15920" cy="3356610"/>
            </a:xfrm>
            <a:custGeom>
              <a:avLst/>
              <a:gdLst/>
              <a:ahLst/>
              <a:cxnLst/>
              <a:rect l="l" t="t" r="r" b="b"/>
              <a:pathLst>
                <a:path w="2915920" h="3356610">
                  <a:moveTo>
                    <a:pt x="960120" y="2739390"/>
                  </a:moveTo>
                  <a:lnTo>
                    <a:pt x="1921510" y="2739390"/>
                  </a:lnTo>
                  <a:lnTo>
                    <a:pt x="2108200" y="3356610"/>
                  </a:lnTo>
                  <a:lnTo>
                    <a:pt x="2915920" y="3356610"/>
                  </a:lnTo>
                  <a:lnTo>
                    <a:pt x="1869440" y="0"/>
                  </a:lnTo>
                  <a:lnTo>
                    <a:pt x="1049020" y="0"/>
                  </a:lnTo>
                  <a:lnTo>
                    <a:pt x="0" y="3355340"/>
                  </a:lnTo>
                  <a:lnTo>
                    <a:pt x="778510" y="3355340"/>
                  </a:lnTo>
                  <a:lnTo>
                    <a:pt x="960120" y="2739390"/>
                  </a:lnTo>
                  <a:close/>
                  <a:moveTo>
                    <a:pt x="1442720" y="1111250"/>
                  </a:moveTo>
                  <a:lnTo>
                    <a:pt x="1701800" y="2000250"/>
                  </a:lnTo>
                  <a:lnTo>
                    <a:pt x="1179830" y="2000250"/>
                  </a:lnTo>
                  <a:lnTo>
                    <a:pt x="1442720" y="1111250"/>
                  </a:lnTo>
                  <a:close/>
                </a:path>
              </a:pathLst>
            </a:custGeom>
            <a:blipFill>
              <a:blip r:embed="rId2"/>
              <a:stretch>
                <a:fillRect l="-52447" r="-5244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690806" y="6900995"/>
            <a:ext cx="1635207" cy="2429818"/>
            <a:chOff x="0" y="0"/>
            <a:chExt cx="2258060" cy="33553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58060" cy="3355340"/>
            </a:xfrm>
            <a:custGeom>
              <a:avLst/>
              <a:gdLst/>
              <a:ahLst/>
              <a:cxnLst/>
              <a:rect l="l" t="t" r="r" b="b"/>
              <a:pathLst>
                <a:path w="2258060" h="3355340">
                  <a:moveTo>
                    <a:pt x="1649730" y="77470"/>
                  </a:moveTo>
                  <a:cubicBezTo>
                    <a:pt x="1518920" y="26670"/>
                    <a:pt x="1366520" y="0"/>
                    <a:pt x="1196340" y="0"/>
                  </a:cubicBez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137410"/>
                  </a:lnTo>
                  <a:lnTo>
                    <a:pt x="1196340" y="2137410"/>
                  </a:lnTo>
                  <a:cubicBezTo>
                    <a:pt x="1352550" y="2137410"/>
                    <a:pt x="1497330" y="2110740"/>
                    <a:pt x="1626870" y="2058670"/>
                  </a:cubicBezTo>
                  <a:cubicBezTo>
                    <a:pt x="1757680" y="2006600"/>
                    <a:pt x="1870710" y="1931670"/>
                    <a:pt x="1964690" y="1836420"/>
                  </a:cubicBezTo>
                  <a:cubicBezTo>
                    <a:pt x="2058670" y="1741170"/>
                    <a:pt x="2132330" y="1624330"/>
                    <a:pt x="2183130" y="1489710"/>
                  </a:cubicBezTo>
                  <a:cubicBezTo>
                    <a:pt x="2232660" y="1357630"/>
                    <a:pt x="2258060" y="1209040"/>
                    <a:pt x="2258060" y="1049020"/>
                  </a:cubicBezTo>
                  <a:cubicBezTo>
                    <a:pt x="2258060" y="901700"/>
                    <a:pt x="2235200" y="763270"/>
                    <a:pt x="2190750" y="636270"/>
                  </a:cubicBezTo>
                  <a:cubicBezTo>
                    <a:pt x="2145030" y="506730"/>
                    <a:pt x="2076450" y="392430"/>
                    <a:pt x="1986280" y="298450"/>
                  </a:cubicBezTo>
                  <a:cubicBezTo>
                    <a:pt x="1896110" y="205740"/>
                    <a:pt x="1781810" y="130810"/>
                    <a:pt x="1649730" y="77470"/>
                  </a:cubicBezTo>
                  <a:close/>
                  <a:moveTo>
                    <a:pt x="783590" y="739140"/>
                  </a:moveTo>
                  <a:lnTo>
                    <a:pt x="1136650" y="739140"/>
                  </a:lnTo>
                  <a:cubicBezTo>
                    <a:pt x="1243330" y="739140"/>
                    <a:pt x="1322070" y="765810"/>
                    <a:pt x="1375410" y="820420"/>
                  </a:cubicBezTo>
                  <a:cubicBezTo>
                    <a:pt x="1430020" y="875030"/>
                    <a:pt x="1455420" y="951230"/>
                    <a:pt x="1455420" y="1051560"/>
                  </a:cubicBezTo>
                  <a:cubicBezTo>
                    <a:pt x="1455420" y="1168400"/>
                    <a:pt x="1427480" y="1258570"/>
                    <a:pt x="1372870" y="1319530"/>
                  </a:cubicBezTo>
                  <a:cubicBezTo>
                    <a:pt x="1320800" y="1377950"/>
                    <a:pt x="1243330" y="1405890"/>
                    <a:pt x="1135380" y="1405890"/>
                  </a:cubicBezTo>
                  <a:lnTo>
                    <a:pt x="783590" y="1405890"/>
                  </a:lnTo>
                  <a:lnTo>
                    <a:pt x="783590" y="739140"/>
                  </a:lnTo>
                  <a:close/>
                </a:path>
              </a:pathLst>
            </a:custGeom>
            <a:blipFill>
              <a:blip r:embed="rId2"/>
              <a:stretch>
                <a:fillRect l="-82243" r="-8224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692054" y="6900995"/>
            <a:ext cx="1635207" cy="2429818"/>
            <a:chOff x="0" y="0"/>
            <a:chExt cx="2258060" cy="33553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58060" cy="3355340"/>
            </a:xfrm>
            <a:custGeom>
              <a:avLst/>
              <a:gdLst/>
              <a:ahLst/>
              <a:cxnLst/>
              <a:rect l="l" t="t" r="r" b="b"/>
              <a:pathLst>
                <a:path w="2258060" h="3355340">
                  <a:moveTo>
                    <a:pt x="1649730" y="77470"/>
                  </a:moveTo>
                  <a:cubicBezTo>
                    <a:pt x="1518920" y="26670"/>
                    <a:pt x="1366520" y="0"/>
                    <a:pt x="1196340" y="0"/>
                  </a:cubicBezTo>
                  <a:lnTo>
                    <a:pt x="0" y="0"/>
                  </a:lnTo>
                  <a:lnTo>
                    <a:pt x="0" y="3355340"/>
                  </a:lnTo>
                  <a:lnTo>
                    <a:pt x="783590" y="3355340"/>
                  </a:lnTo>
                  <a:lnTo>
                    <a:pt x="783590" y="2137410"/>
                  </a:lnTo>
                  <a:lnTo>
                    <a:pt x="1196340" y="2137410"/>
                  </a:lnTo>
                  <a:cubicBezTo>
                    <a:pt x="1352550" y="2137410"/>
                    <a:pt x="1497330" y="2110740"/>
                    <a:pt x="1626870" y="2058670"/>
                  </a:cubicBezTo>
                  <a:cubicBezTo>
                    <a:pt x="1757680" y="2006600"/>
                    <a:pt x="1870710" y="1931670"/>
                    <a:pt x="1964690" y="1836420"/>
                  </a:cubicBezTo>
                  <a:cubicBezTo>
                    <a:pt x="2058670" y="1741170"/>
                    <a:pt x="2132330" y="1624330"/>
                    <a:pt x="2183130" y="1489710"/>
                  </a:cubicBezTo>
                  <a:cubicBezTo>
                    <a:pt x="2232660" y="1357630"/>
                    <a:pt x="2258060" y="1209040"/>
                    <a:pt x="2258060" y="1049020"/>
                  </a:cubicBezTo>
                  <a:cubicBezTo>
                    <a:pt x="2258060" y="901700"/>
                    <a:pt x="2235200" y="763270"/>
                    <a:pt x="2190750" y="636270"/>
                  </a:cubicBezTo>
                  <a:cubicBezTo>
                    <a:pt x="2145030" y="506730"/>
                    <a:pt x="2076450" y="392430"/>
                    <a:pt x="1986280" y="298450"/>
                  </a:cubicBezTo>
                  <a:cubicBezTo>
                    <a:pt x="1896110" y="205740"/>
                    <a:pt x="1781810" y="130810"/>
                    <a:pt x="1649730" y="77470"/>
                  </a:cubicBezTo>
                  <a:close/>
                  <a:moveTo>
                    <a:pt x="783590" y="739140"/>
                  </a:moveTo>
                  <a:lnTo>
                    <a:pt x="1136650" y="739140"/>
                  </a:lnTo>
                  <a:cubicBezTo>
                    <a:pt x="1243330" y="739140"/>
                    <a:pt x="1322070" y="765810"/>
                    <a:pt x="1375410" y="820420"/>
                  </a:cubicBezTo>
                  <a:cubicBezTo>
                    <a:pt x="1430020" y="875030"/>
                    <a:pt x="1455420" y="951230"/>
                    <a:pt x="1455420" y="1051560"/>
                  </a:cubicBezTo>
                  <a:cubicBezTo>
                    <a:pt x="1455420" y="1168400"/>
                    <a:pt x="1427480" y="1258570"/>
                    <a:pt x="1372870" y="1319530"/>
                  </a:cubicBezTo>
                  <a:cubicBezTo>
                    <a:pt x="1320800" y="1377950"/>
                    <a:pt x="1243330" y="1405890"/>
                    <a:pt x="1135380" y="1405890"/>
                  </a:cubicBezTo>
                  <a:lnTo>
                    <a:pt x="783590" y="1405890"/>
                  </a:lnTo>
                  <a:lnTo>
                    <a:pt x="783590" y="739140"/>
                  </a:lnTo>
                  <a:close/>
                </a:path>
              </a:pathLst>
            </a:custGeom>
            <a:blipFill>
              <a:blip r:embed="rId2"/>
              <a:stretch>
                <a:fillRect l="-82243" r="-8224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38913" y="6900995"/>
            <a:ext cx="569287" cy="2429818"/>
            <a:chOff x="0" y="0"/>
            <a:chExt cx="786130" cy="33553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86130" cy="3355340"/>
            </a:xfrm>
            <a:custGeom>
              <a:avLst/>
              <a:gdLst/>
              <a:ahLst/>
              <a:cxnLst/>
              <a:rect l="l" t="t" r="r" b="b"/>
              <a:pathLst>
                <a:path w="786130" h="335534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2"/>
              <a:stretch>
                <a:fillRect l="-329853" r="-32985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717775" y="6893449"/>
            <a:ext cx="1685157" cy="2444912"/>
            <a:chOff x="0" y="0"/>
            <a:chExt cx="2312670" cy="33553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12670" cy="3355340"/>
            </a:xfrm>
            <a:custGeom>
              <a:avLst/>
              <a:gdLst/>
              <a:ahLst/>
              <a:cxnLst/>
              <a:rect l="l" t="t" r="r" b="b"/>
              <a:pathLst>
                <a:path w="2312670" h="3355340">
                  <a:moveTo>
                    <a:pt x="1588770" y="1684020"/>
                  </a:moveTo>
                  <a:lnTo>
                    <a:pt x="673100" y="0"/>
                  </a:lnTo>
                  <a:lnTo>
                    <a:pt x="0" y="0"/>
                  </a:lnTo>
                  <a:lnTo>
                    <a:pt x="0" y="3355340"/>
                  </a:lnTo>
                  <a:lnTo>
                    <a:pt x="716280" y="3355340"/>
                  </a:lnTo>
                  <a:lnTo>
                    <a:pt x="716280" y="1671320"/>
                  </a:lnTo>
                  <a:lnTo>
                    <a:pt x="1633220" y="3355340"/>
                  </a:lnTo>
                  <a:lnTo>
                    <a:pt x="2312670" y="3355340"/>
                  </a:lnTo>
                  <a:lnTo>
                    <a:pt x="2312670" y="0"/>
                  </a:lnTo>
                  <a:lnTo>
                    <a:pt x="1588770" y="0"/>
                  </a:lnTo>
                  <a:close/>
                </a:path>
              </a:pathLst>
            </a:custGeom>
            <a:blipFill>
              <a:blip r:embed="rId2"/>
              <a:stretch>
                <a:fillRect l="-79121" r="-791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812507" y="6893449"/>
            <a:ext cx="1882492" cy="2444912"/>
            <a:chOff x="0" y="0"/>
            <a:chExt cx="2669540" cy="3467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70810" cy="3468370"/>
            </a:xfrm>
            <a:custGeom>
              <a:avLst/>
              <a:gdLst/>
              <a:ahLst/>
              <a:cxnLst/>
              <a:rect l="l" t="t" r="r" b="b"/>
              <a:pathLst>
                <a:path w="2670810" h="3468370">
                  <a:moveTo>
                    <a:pt x="330200" y="3030220"/>
                  </a:moveTo>
                  <a:cubicBezTo>
                    <a:pt x="440690" y="3177540"/>
                    <a:pt x="579120" y="3289300"/>
                    <a:pt x="741680" y="3361690"/>
                  </a:cubicBezTo>
                  <a:cubicBezTo>
                    <a:pt x="900430" y="3432810"/>
                    <a:pt x="1083310" y="3468370"/>
                    <a:pt x="1283970" y="3468370"/>
                  </a:cubicBezTo>
                  <a:cubicBezTo>
                    <a:pt x="1461770" y="3468370"/>
                    <a:pt x="1629410" y="3430270"/>
                    <a:pt x="1784350" y="3356610"/>
                  </a:cubicBezTo>
                  <a:cubicBezTo>
                    <a:pt x="1879600" y="3310890"/>
                    <a:pt x="1967230" y="3249930"/>
                    <a:pt x="2045970" y="3176270"/>
                  </a:cubicBezTo>
                  <a:lnTo>
                    <a:pt x="2112010" y="3412490"/>
                  </a:lnTo>
                  <a:lnTo>
                    <a:pt x="2670810" y="3412490"/>
                  </a:lnTo>
                  <a:lnTo>
                    <a:pt x="2670810" y="1488440"/>
                  </a:lnTo>
                  <a:lnTo>
                    <a:pt x="1187450" y="1488440"/>
                  </a:lnTo>
                  <a:lnTo>
                    <a:pt x="1187450" y="2207260"/>
                  </a:lnTo>
                  <a:lnTo>
                    <a:pt x="1866900" y="2207260"/>
                  </a:lnTo>
                  <a:cubicBezTo>
                    <a:pt x="1860550" y="2268220"/>
                    <a:pt x="1849120" y="2325370"/>
                    <a:pt x="1832610" y="2378710"/>
                  </a:cubicBezTo>
                  <a:cubicBezTo>
                    <a:pt x="1807210" y="2458720"/>
                    <a:pt x="1771650" y="2527300"/>
                    <a:pt x="1727200" y="2581910"/>
                  </a:cubicBezTo>
                  <a:cubicBezTo>
                    <a:pt x="1684020" y="2635250"/>
                    <a:pt x="1634490" y="2675890"/>
                    <a:pt x="1574800" y="2705100"/>
                  </a:cubicBezTo>
                  <a:cubicBezTo>
                    <a:pt x="1516380" y="2734310"/>
                    <a:pt x="1452880" y="2748280"/>
                    <a:pt x="1383030" y="2748280"/>
                  </a:cubicBezTo>
                  <a:cubicBezTo>
                    <a:pt x="1282700" y="2748280"/>
                    <a:pt x="1195070" y="2729230"/>
                    <a:pt x="1125220" y="2693670"/>
                  </a:cubicBezTo>
                  <a:cubicBezTo>
                    <a:pt x="1054100" y="2656840"/>
                    <a:pt x="996950" y="2604770"/>
                    <a:pt x="949960" y="2533650"/>
                  </a:cubicBezTo>
                  <a:cubicBezTo>
                    <a:pt x="900430" y="2459990"/>
                    <a:pt x="863600" y="2366010"/>
                    <a:pt x="838200" y="2254250"/>
                  </a:cubicBezTo>
                  <a:cubicBezTo>
                    <a:pt x="812800" y="2137410"/>
                    <a:pt x="800100" y="2001520"/>
                    <a:pt x="800100" y="1850390"/>
                  </a:cubicBezTo>
                  <a:lnTo>
                    <a:pt x="800100" y="1620520"/>
                  </a:lnTo>
                  <a:cubicBezTo>
                    <a:pt x="800100" y="1471930"/>
                    <a:pt x="812800" y="1338580"/>
                    <a:pt x="838200" y="1221740"/>
                  </a:cubicBezTo>
                  <a:cubicBezTo>
                    <a:pt x="862330" y="1111250"/>
                    <a:pt x="899160" y="1017270"/>
                    <a:pt x="947420" y="942340"/>
                  </a:cubicBezTo>
                  <a:cubicBezTo>
                    <a:pt x="994410" y="871220"/>
                    <a:pt x="1051560" y="817880"/>
                    <a:pt x="1122680" y="779780"/>
                  </a:cubicBezTo>
                  <a:cubicBezTo>
                    <a:pt x="1193800" y="741680"/>
                    <a:pt x="1280160" y="722630"/>
                    <a:pt x="1379220" y="722630"/>
                  </a:cubicBezTo>
                  <a:cubicBezTo>
                    <a:pt x="1447800" y="722630"/>
                    <a:pt x="1513840" y="734060"/>
                    <a:pt x="1573530" y="756920"/>
                  </a:cubicBezTo>
                  <a:cubicBezTo>
                    <a:pt x="1631950" y="778510"/>
                    <a:pt x="1681480" y="811530"/>
                    <a:pt x="1725930" y="855980"/>
                  </a:cubicBezTo>
                  <a:cubicBezTo>
                    <a:pt x="1769110" y="900430"/>
                    <a:pt x="1804670" y="956310"/>
                    <a:pt x="1831340" y="1023620"/>
                  </a:cubicBezTo>
                  <a:cubicBezTo>
                    <a:pt x="1858010" y="1090930"/>
                    <a:pt x="1871980" y="1172210"/>
                    <a:pt x="1871980" y="1264920"/>
                  </a:cubicBezTo>
                  <a:lnTo>
                    <a:pt x="1871980" y="1372870"/>
                  </a:lnTo>
                  <a:lnTo>
                    <a:pt x="2669540" y="1372870"/>
                  </a:lnTo>
                  <a:lnTo>
                    <a:pt x="2669540" y="1264920"/>
                  </a:lnTo>
                  <a:cubicBezTo>
                    <a:pt x="2669540" y="1062990"/>
                    <a:pt x="2633980" y="881380"/>
                    <a:pt x="2565400" y="723900"/>
                  </a:cubicBezTo>
                  <a:cubicBezTo>
                    <a:pt x="2495550" y="565150"/>
                    <a:pt x="2400300" y="431800"/>
                    <a:pt x="2283460" y="323850"/>
                  </a:cubicBezTo>
                  <a:cubicBezTo>
                    <a:pt x="2166620" y="217170"/>
                    <a:pt x="2029460" y="135890"/>
                    <a:pt x="1875790" y="81280"/>
                  </a:cubicBezTo>
                  <a:cubicBezTo>
                    <a:pt x="1724660" y="26670"/>
                    <a:pt x="1564640" y="0"/>
                    <a:pt x="1399540" y="0"/>
                  </a:cubicBezTo>
                  <a:cubicBezTo>
                    <a:pt x="1181100" y="0"/>
                    <a:pt x="982980" y="35560"/>
                    <a:pt x="810260" y="106680"/>
                  </a:cubicBezTo>
                  <a:cubicBezTo>
                    <a:pt x="633730" y="179070"/>
                    <a:pt x="482600" y="290830"/>
                    <a:pt x="361950" y="438150"/>
                  </a:cubicBezTo>
                  <a:cubicBezTo>
                    <a:pt x="243840" y="581660"/>
                    <a:pt x="152400" y="765810"/>
                    <a:pt x="90170" y="982980"/>
                  </a:cubicBezTo>
                  <a:cubicBezTo>
                    <a:pt x="30480" y="1196340"/>
                    <a:pt x="0" y="1449070"/>
                    <a:pt x="0" y="1734820"/>
                  </a:cubicBezTo>
                  <a:cubicBezTo>
                    <a:pt x="0" y="2021840"/>
                    <a:pt x="27940" y="2274570"/>
                    <a:pt x="82550" y="2485390"/>
                  </a:cubicBezTo>
                  <a:cubicBezTo>
                    <a:pt x="138430" y="2702560"/>
                    <a:pt x="222250" y="2885440"/>
                    <a:pt x="330200" y="3030220"/>
                  </a:cubicBezTo>
                  <a:close/>
                </a:path>
              </a:pathLst>
            </a:custGeom>
            <a:blipFill>
              <a:blip r:embed="rId2"/>
              <a:stretch>
                <a:fillRect l="-65573" r="-6557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118" y="1431592"/>
            <a:ext cx="7599370" cy="8693678"/>
          </a:xfrm>
          <a:custGeom>
            <a:avLst/>
            <a:gdLst/>
            <a:ahLst/>
            <a:cxnLst/>
            <a:rect l="l" t="t" r="r" b="b"/>
            <a:pathLst>
              <a:path w="7599370" h="8693678">
                <a:moveTo>
                  <a:pt x="0" y="0"/>
                </a:moveTo>
                <a:lnTo>
                  <a:pt x="7599370" y="0"/>
                </a:lnTo>
                <a:lnTo>
                  <a:pt x="7599370" y="8693678"/>
                </a:lnTo>
                <a:lnTo>
                  <a:pt x="0" y="8693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3" t="-3793" r="-4477" b="-129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754858" y="1431592"/>
            <a:ext cx="7747660" cy="7772839"/>
          </a:xfrm>
          <a:custGeom>
            <a:avLst/>
            <a:gdLst/>
            <a:ahLst/>
            <a:cxnLst/>
            <a:rect l="l" t="t" r="r" b="b"/>
            <a:pathLst>
              <a:path w="7747660" h="7772839">
                <a:moveTo>
                  <a:pt x="0" y="0"/>
                </a:moveTo>
                <a:lnTo>
                  <a:pt x="7747660" y="0"/>
                </a:lnTo>
                <a:lnTo>
                  <a:pt x="7747660" y="7772839"/>
                </a:lnTo>
                <a:lnTo>
                  <a:pt x="0" y="7772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82" t="-5798" r="-4655" b="-688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344481" y="521033"/>
            <a:ext cx="4545680" cy="91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64"/>
              </a:lnSpc>
              <a:spcBef>
                <a:spcPct val="0"/>
              </a:spcBef>
            </a:pPr>
            <a:r>
              <a:rPr lang="en-US" sz="5298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PBB</a:t>
            </a:r>
          </a:p>
        </p:txBody>
      </p:sp>
      <p:sp>
        <p:nvSpPr>
          <p:cNvPr id="5" name="Freeform 5"/>
          <p:cNvSpPr/>
          <p:nvPr/>
        </p:nvSpPr>
        <p:spPr>
          <a:xfrm>
            <a:off x="12021420" y="-2596632"/>
            <a:ext cx="6266580" cy="3936940"/>
          </a:xfrm>
          <a:custGeom>
            <a:avLst/>
            <a:gdLst/>
            <a:ahLst/>
            <a:cxnLst/>
            <a:rect l="l" t="t" r="r" b="b"/>
            <a:pathLst>
              <a:path w="6266580" h="3936940">
                <a:moveTo>
                  <a:pt x="0" y="0"/>
                </a:moveTo>
                <a:lnTo>
                  <a:pt x="6266580" y="0"/>
                </a:lnTo>
                <a:lnTo>
                  <a:pt x="6266580" y="3936940"/>
                </a:lnTo>
                <a:lnTo>
                  <a:pt x="0" y="3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706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80" y="0"/>
                </a:lnTo>
                <a:lnTo>
                  <a:pt x="3521780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2421303"/>
            <a:ext cx="18288000" cy="6652260"/>
          </a:xfrm>
          <a:custGeom>
            <a:avLst/>
            <a:gdLst/>
            <a:ahLst/>
            <a:cxnLst/>
            <a:rect l="l" t="t" r="r" b="b"/>
            <a:pathLst>
              <a:path w="18288000" h="6652260">
                <a:moveTo>
                  <a:pt x="0" y="0"/>
                </a:moveTo>
                <a:lnTo>
                  <a:pt x="18288000" y="0"/>
                </a:lnTo>
                <a:lnTo>
                  <a:pt x="18288000" y="6652260"/>
                </a:lnTo>
                <a:lnTo>
                  <a:pt x="0" y="665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8146311" y="914400"/>
            <a:ext cx="1995377" cy="99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60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USM</a:t>
            </a:r>
          </a:p>
        </p:txBody>
      </p:sp>
      <p:sp>
        <p:nvSpPr>
          <p:cNvPr id="5" name="Freeform 5"/>
          <p:cNvSpPr/>
          <p:nvPr/>
        </p:nvSpPr>
        <p:spPr>
          <a:xfrm>
            <a:off x="12021420" y="-2467267"/>
            <a:ext cx="6266580" cy="3936940"/>
          </a:xfrm>
          <a:custGeom>
            <a:avLst/>
            <a:gdLst/>
            <a:ahLst/>
            <a:cxnLst/>
            <a:rect l="l" t="t" r="r" b="b"/>
            <a:pathLst>
              <a:path w="6266580" h="3936940">
                <a:moveTo>
                  <a:pt x="0" y="0"/>
                </a:moveTo>
                <a:lnTo>
                  <a:pt x="6266580" y="0"/>
                </a:lnTo>
                <a:lnTo>
                  <a:pt x="6266580" y="3936940"/>
                </a:lnTo>
                <a:lnTo>
                  <a:pt x="0" y="3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002000" y="9020857"/>
            <a:ext cx="2105298" cy="1266143"/>
          </a:xfrm>
          <a:custGeom>
            <a:avLst/>
            <a:gdLst/>
            <a:ahLst/>
            <a:cxnLst/>
            <a:rect l="l" t="t" r="r" b="b"/>
            <a:pathLst>
              <a:path w="3790818" h="2099345">
                <a:moveTo>
                  <a:pt x="0" y="0"/>
                </a:moveTo>
                <a:lnTo>
                  <a:pt x="3790818" y="0"/>
                </a:lnTo>
                <a:lnTo>
                  <a:pt x="3790818" y="2099345"/>
                </a:lnTo>
                <a:lnTo>
                  <a:pt x="0" y="209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189E98-D1BD-D4D8-88DC-0176C28B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627945"/>
            <a:ext cx="11963400" cy="89916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B3831C5-7D3E-8EEC-CF50-C1DB7240757D}"/>
              </a:ext>
            </a:extLst>
          </p:cNvPr>
          <p:cNvSpPr txBox="1"/>
          <p:nvPr/>
        </p:nvSpPr>
        <p:spPr>
          <a:xfrm>
            <a:off x="671623" y="4147254"/>
            <a:ext cx="1995377" cy="99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60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USM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6339CA3-20F5-F0E3-C068-CF44512AD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40149" y="1919151"/>
            <a:ext cx="4495800" cy="1038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0F769-B508-13F7-2607-C27226D7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ABC13FFE-F0B0-BC1D-5D89-5959AF4DF03F}"/>
              </a:ext>
            </a:extLst>
          </p:cNvPr>
          <p:cNvSpPr/>
          <p:nvPr/>
        </p:nvSpPr>
        <p:spPr>
          <a:xfrm>
            <a:off x="16002000" y="9020857"/>
            <a:ext cx="2105298" cy="1266143"/>
          </a:xfrm>
          <a:custGeom>
            <a:avLst/>
            <a:gdLst/>
            <a:ahLst/>
            <a:cxnLst/>
            <a:rect l="l" t="t" r="r" b="b"/>
            <a:pathLst>
              <a:path w="3790818" h="2099345">
                <a:moveTo>
                  <a:pt x="0" y="0"/>
                </a:moveTo>
                <a:lnTo>
                  <a:pt x="3790818" y="0"/>
                </a:lnTo>
                <a:lnTo>
                  <a:pt x="3790818" y="2099345"/>
                </a:lnTo>
                <a:lnTo>
                  <a:pt x="0" y="209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9A44D9B-F9E5-2940-FFF8-FCE454E3CD7B}"/>
              </a:ext>
            </a:extLst>
          </p:cNvPr>
          <p:cNvSpPr txBox="1"/>
          <p:nvPr/>
        </p:nvSpPr>
        <p:spPr>
          <a:xfrm>
            <a:off x="671623" y="4147254"/>
            <a:ext cx="1995377" cy="99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60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USM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745AA4-5D41-4201-5266-236F8B33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40149" y="1919151"/>
            <a:ext cx="4495800" cy="10384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0ED9A6-DAED-FBED-48F4-3BAF247D3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95300"/>
            <a:ext cx="108966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B2A6-B590-C37C-07C3-00F66A1B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BDAADFB-93DE-D0D5-25F4-0274E84E037D}"/>
              </a:ext>
            </a:extLst>
          </p:cNvPr>
          <p:cNvSpPr/>
          <p:nvPr/>
        </p:nvSpPr>
        <p:spPr>
          <a:xfrm>
            <a:off x="16002000" y="9020857"/>
            <a:ext cx="2105298" cy="1266143"/>
          </a:xfrm>
          <a:custGeom>
            <a:avLst/>
            <a:gdLst/>
            <a:ahLst/>
            <a:cxnLst/>
            <a:rect l="l" t="t" r="r" b="b"/>
            <a:pathLst>
              <a:path w="3790818" h="2099345">
                <a:moveTo>
                  <a:pt x="0" y="0"/>
                </a:moveTo>
                <a:lnTo>
                  <a:pt x="3790818" y="0"/>
                </a:lnTo>
                <a:lnTo>
                  <a:pt x="3790818" y="2099345"/>
                </a:lnTo>
                <a:lnTo>
                  <a:pt x="0" y="209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1E5555-C545-2079-43C2-BE632274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40149" y="1919151"/>
            <a:ext cx="4495800" cy="10384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D97F6E-1D55-67D7-A325-56EB8F5CB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29488"/>
            <a:ext cx="14706600" cy="91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4524" y="-211148"/>
            <a:ext cx="11833476" cy="10709295"/>
          </a:xfrm>
          <a:custGeom>
            <a:avLst/>
            <a:gdLst/>
            <a:ahLst/>
            <a:cxnLst/>
            <a:rect l="l" t="t" r="r" b="b"/>
            <a:pathLst>
              <a:path w="11833476" h="10709295">
                <a:moveTo>
                  <a:pt x="0" y="0"/>
                </a:moveTo>
                <a:lnTo>
                  <a:pt x="11833476" y="0"/>
                </a:lnTo>
                <a:lnTo>
                  <a:pt x="11833476" y="10709296"/>
                </a:lnTo>
                <a:lnTo>
                  <a:pt x="0" y="1070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466175" y="1865616"/>
            <a:ext cx="8105394" cy="8421384"/>
            <a:chOff x="0" y="0"/>
            <a:chExt cx="1092938" cy="11355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2938" cy="1135546"/>
            </a:xfrm>
            <a:custGeom>
              <a:avLst/>
              <a:gdLst/>
              <a:ahLst/>
              <a:cxnLst/>
              <a:rect l="l" t="t" r="r" b="b"/>
              <a:pathLst>
                <a:path w="1092938" h="1135546">
                  <a:moveTo>
                    <a:pt x="889738" y="0"/>
                  </a:moveTo>
                  <a:lnTo>
                    <a:pt x="0" y="0"/>
                  </a:lnTo>
                  <a:lnTo>
                    <a:pt x="203200" y="1135546"/>
                  </a:lnTo>
                  <a:lnTo>
                    <a:pt x="1092938" y="1135546"/>
                  </a:lnTo>
                  <a:lnTo>
                    <a:pt x="889738" y="0"/>
                  </a:lnTo>
                  <a:close/>
                </a:path>
              </a:pathLst>
            </a:custGeom>
            <a:blipFill>
              <a:blip r:embed="rId3"/>
              <a:stretch>
                <a:fillRect l="-27923" r="-2792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06171"/>
            <a:ext cx="9030451" cy="94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6"/>
              </a:lnSpc>
              <a:spcBef>
                <a:spcPct val="0"/>
              </a:spcBef>
            </a:pPr>
            <a:r>
              <a:rPr lang="en-US" sz="549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23470" y="0"/>
            <a:ext cx="13715708" cy="10859294"/>
            <a:chOff x="0" y="0"/>
            <a:chExt cx="1339499" cy="10605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499" cy="1060537"/>
            </a:xfrm>
            <a:custGeom>
              <a:avLst/>
              <a:gdLst/>
              <a:ahLst/>
              <a:cxnLst/>
              <a:rect l="l" t="t" r="r" b="b"/>
              <a:pathLst>
                <a:path w="1339499" h="1060537">
                  <a:moveTo>
                    <a:pt x="1136299" y="0"/>
                  </a:moveTo>
                  <a:lnTo>
                    <a:pt x="0" y="0"/>
                  </a:lnTo>
                  <a:lnTo>
                    <a:pt x="203200" y="1060537"/>
                  </a:lnTo>
                  <a:lnTo>
                    <a:pt x="1339499" y="1060537"/>
                  </a:lnTo>
                  <a:lnTo>
                    <a:pt x="1136299" y="0"/>
                  </a:lnTo>
                  <a:close/>
                </a:path>
              </a:pathLst>
            </a:custGeom>
            <a:blipFill>
              <a:blip r:embed="rId2"/>
              <a:stretch>
                <a:fillRect l="-30068" t="-44489" r="-3006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54710" y="8567451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80" y="0"/>
                </a:lnTo>
                <a:lnTo>
                  <a:pt x="3521780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614808" y="4853781"/>
            <a:ext cx="4688846" cy="4688846"/>
          </a:xfrm>
          <a:custGeom>
            <a:avLst/>
            <a:gdLst/>
            <a:ahLst/>
            <a:cxnLst/>
            <a:rect l="l" t="t" r="r" b="b"/>
            <a:pathLst>
              <a:path w="4688846" h="4688846">
                <a:moveTo>
                  <a:pt x="0" y="0"/>
                </a:moveTo>
                <a:lnTo>
                  <a:pt x="4688846" y="0"/>
                </a:lnTo>
                <a:lnTo>
                  <a:pt x="4688846" y="4688846"/>
                </a:lnTo>
                <a:lnTo>
                  <a:pt x="0" y="468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9350429" y="1498248"/>
            <a:ext cx="7217603" cy="299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20"/>
              </a:lnSpc>
              <a:spcBef>
                <a:spcPct val="0"/>
              </a:spcBef>
            </a:pPr>
            <a:r>
              <a:rPr lang="en-US" sz="9931" b="1">
                <a:solidFill>
                  <a:srgbClr val="EC5E1E"/>
                </a:solidFill>
                <a:latin typeface="Exo 2 Heavy"/>
                <a:ea typeface="Exo 2 Heavy"/>
                <a:cs typeface="Exo 2 Heavy"/>
                <a:sym typeface="Exo 2 Heavy"/>
              </a:rPr>
              <a:t>Modelo De Datos</a:t>
            </a:r>
          </a:p>
        </p:txBody>
      </p:sp>
      <p:sp>
        <p:nvSpPr>
          <p:cNvPr id="7" name="Freeform 7"/>
          <p:cNvSpPr/>
          <p:nvPr/>
        </p:nvSpPr>
        <p:spPr>
          <a:xfrm>
            <a:off x="12021420" y="-2467267"/>
            <a:ext cx="6266580" cy="3936940"/>
          </a:xfrm>
          <a:custGeom>
            <a:avLst/>
            <a:gdLst/>
            <a:ahLst/>
            <a:cxnLst/>
            <a:rect l="l" t="t" r="r" b="b"/>
            <a:pathLst>
              <a:path w="6266580" h="3936940">
                <a:moveTo>
                  <a:pt x="0" y="0"/>
                </a:moveTo>
                <a:lnTo>
                  <a:pt x="6266580" y="0"/>
                </a:lnTo>
                <a:lnTo>
                  <a:pt x="6266580" y="3936940"/>
                </a:lnTo>
                <a:lnTo>
                  <a:pt x="0" y="3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198077" y="1259637"/>
            <a:ext cx="8648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5400" b="1" u="none" strike="noStrike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Integrantes del Proyecto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D85C720-291A-F4D9-03F9-2CA5C765CB00}"/>
              </a:ext>
            </a:extLst>
          </p:cNvPr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303D6C0-1F2A-0086-F9B6-62BB9ECEF4D5}"/>
              </a:ext>
            </a:extLst>
          </p:cNvPr>
          <p:cNvGrpSpPr/>
          <p:nvPr/>
        </p:nvGrpSpPr>
        <p:grpSpPr>
          <a:xfrm>
            <a:off x="2182500" y="2279421"/>
            <a:ext cx="13875147" cy="3470306"/>
            <a:chOff x="0" y="0"/>
            <a:chExt cx="7633494" cy="2071186"/>
          </a:xfrm>
        </p:grpSpPr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7FB40487-0CF8-6FF7-578D-10FA75625457}"/>
                </a:ext>
              </a:extLst>
            </p:cNvPr>
            <p:cNvSpPr/>
            <p:nvPr/>
          </p:nvSpPr>
          <p:spPr>
            <a:xfrm>
              <a:off x="0" y="0"/>
              <a:ext cx="7633494" cy="207118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7" name="Rectángulo: esquinas redondeadas 4">
              <a:extLst>
                <a:ext uri="{FF2B5EF4-FFF2-40B4-BE49-F238E27FC236}">
                  <a16:creationId xmlns:a16="http://schemas.microsoft.com/office/drawing/2014/main" id="{BA139312-A7BA-0D7C-7931-EE24E3CD1EFA}"/>
                </a:ext>
              </a:extLst>
            </p:cNvPr>
            <p:cNvSpPr txBox="1"/>
            <p:nvPr/>
          </p:nvSpPr>
          <p:spPr>
            <a:xfrm>
              <a:off x="1886484" y="0"/>
              <a:ext cx="5747008" cy="2071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l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4800" kern="1200" dirty="0">
                  <a:latin typeface="Exo 2 Bold" panose="020B060402020202020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Juan Carlos Angove</a:t>
              </a:r>
              <a:endParaRPr lang="es-CL" sz="4800" kern="1200" dirty="0">
                <a:latin typeface="Exo 2 Bold" panose="020B060402020202020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marL="285750" lvl="1" indent="-28575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ES" sz="3600" kern="1200" dirty="0">
                  <a:latin typeface="Exo 2 Bold" panose="020B0604020202020204" charset="0"/>
                </a:rPr>
                <a:t>ING. QA</a:t>
              </a:r>
              <a:endParaRPr lang="es-CL" sz="3600" kern="1200" dirty="0">
                <a:latin typeface="Exo 2 Bold" panose="020B0604020202020204" charset="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ES" sz="3600" kern="1200" dirty="0">
                  <a:latin typeface="Exo 2 Bold" panose="020B0604020202020204" charset="0"/>
                </a:rPr>
                <a:t>Desarrollador pruebas del sistema </a:t>
              </a:r>
              <a:endParaRPr lang="es-CL" sz="3600" kern="1200" dirty="0">
                <a:latin typeface="Exo 2 Bold" panose="020B0604020202020204" charset="0"/>
              </a:endParaRPr>
            </a:p>
          </p:txBody>
        </p:sp>
      </p:grp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58F73C22-FC1C-A076-477A-65DB653B6AC1}"/>
              </a:ext>
            </a:extLst>
          </p:cNvPr>
          <p:cNvSpPr/>
          <p:nvPr/>
        </p:nvSpPr>
        <p:spPr>
          <a:xfrm>
            <a:off x="2182500" y="2279420"/>
            <a:ext cx="3151500" cy="3470307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 t="-11000" b="-1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629454C3-A444-C879-12A1-590672B3137B}"/>
              </a:ext>
            </a:extLst>
          </p:cNvPr>
          <p:cNvGrpSpPr/>
          <p:nvPr/>
        </p:nvGrpSpPr>
        <p:grpSpPr>
          <a:xfrm>
            <a:off x="2186721" y="6083890"/>
            <a:ext cx="13856560" cy="3493913"/>
            <a:chOff x="0" y="2278305"/>
            <a:chExt cx="7633494" cy="2071186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211B731F-B049-3F4C-490A-C1AFCAF53C56}"/>
                </a:ext>
              </a:extLst>
            </p:cNvPr>
            <p:cNvSpPr/>
            <p:nvPr/>
          </p:nvSpPr>
          <p:spPr>
            <a:xfrm>
              <a:off x="0" y="2278305"/>
              <a:ext cx="7633494" cy="207118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: esquinas redondeadas 4">
              <a:extLst>
                <a:ext uri="{FF2B5EF4-FFF2-40B4-BE49-F238E27FC236}">
                  <a16:creationId xmlns:a16="http://schemas.microsoft.com/office/drawing/2014/main" id="{E50C042B-FD32-CE2A-8872-F603CF6317AC}"/>
                </a:ext>
              </a:extLst>
            </p:cNvPr>
            <p:cNvSpPr txBox="1"/>
            <p:nvPr/>
          </p:nvSpPr>
          <p:spPr>
            <a:xfrm>
              <a:off x="1889015" y="2278305"/>
              <a:ext cx="5744479" cy="2071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4800" kern="1200" dirty="0">
                  <a:latin typeface="Exo 2 Bold" panose="020B0604020202020204" charset="0"/>
                </a:rPr>
                <a:t>Juan Marquez Aranda</a:t>
              </a:r>
              <a:endParaRPr lang="es-CL" sz="4800" kern="1200" dirty="0">
                <a:latin typeface="Exo 2 Bold" panose="020B0604020202020204" charset="0"/>
              </a:endParaRPr>
            </a:p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ES" sz="3600" kern="1200" dirty="0">
                  <a:latin typeface="Exo 2 Bold" panose="020B0604020202020204" charset="0"/>
                </a:rPr>
                <a:t>ING. Desarrollador</a:t>
              </a:r>
              <a:endParaRPr lang="es-CL" sz="3600" kern="1200" dirty="0">
                <a:latin typeface="Exo 2 Bold" panose="020B060402020202020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ES" sz="3600" kern="1200" dirty="0">
                  <a:latin typeface="Exo 2 Bold" panose="020B0604020202020204" charset="0"/>
                </a:rPr>
                <a:t>Desarrollador back y </a:t>
              </a:r>
              <a:r>
                <a:rPr lang="es-ES" sz="3600" kern="1200" dirty="0" err="1">
                  <a:latin typeface="Exo 2 Bold" panose="020B0604020202020204" charset="0"/>
                </a:rPr>
                <a:t>front</a:t>
              </a:r>
              <a:r>
                <a:rPr lang="es-ES" sz="3600" kern="1200" dirty="0">
                  <a:latin typeface="Exo 2 Bold" panose="020B0604020202020204" charset="0"/>
                </a:rPr>
                <a:t>.</a:t>
              </a:r>
              <a:endParaRPr lang="es-CL" sz="3600" kern="1200" dirty="0">
                <a:latin typeface="Exo 2 Bold" panose="020B0604020202020204" charset="0"/>
              </a:endParaRPr>
            </a:p>
          </p:txBody>
        </p:sp>
      </p:grp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8AC840D6-51F7-5002-12A9-F127556773DE}"/>
              </a:ext>
            </a:extLst>
          </p:cNvPr>
          <p:cNvSpPr/>
          <p:nvPr/>
        </p:nvSpPr>
        <p:spPr>
          <a:xfrm>
            <a:off x="2186720" y="6083890"/>
            <a:ext cx="3147280" cy="3493914"/>
          </a:xfrm>
          <a:prstGeom prst="roundRect">
            <a:avLst>
              <a:gd name="adj" fmla="val 1000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6745" y="2926447"/>
            <a:ext cx="8030777" cy="5619356"/>
          </a:xfrm>
          <a:custGeom>
            <a:avLst/>
            <a:gdLst/>
            <a:ahLst/>
            <a:cxnLst/>
            <a:rect l="l" t="t" r="r" b="b"/>
            <a:pathLst>
              <a:path w="8030777" h="5619356">
                <a:moveTo>
                  <a:pt x="0" y="0"/>
                </a:moveTo>
                <a:lnTo>
                  <a:pt x="8030777" y="0"/>
                </a:lnTo>
                <a:lnTo>
                  <a:pt x="8030777" y="5619356"/>
                </a:lnTo>
                <a:lnTo>
                  <a:pt x="0" y="5619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9" t="-2860" b="-28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915451" y="2172393"/>
            <a:ext cx="6085203" cy="7127463"/>
          </a:xfrm>
          <a:custGeom>
            <a:avLst/>
            <a:gdLst/>
            <a:ahLst/>
            <a:cxnLst/>
            <a:rect l="l" t="t" r="r" b="b"/>
            <a:pathLst>
              <a:path w="6085203" h="7127463">
                <a:moveTo>
                  <a:pt x="0" y="0"/>
                </a:moveTo>
                <a:lnTo>
                  <a:pt x="6085203" y="0"/>
                </a:lnTo>
                <a:lnTo>
                  <a:pt x="6085203" y="7127463"/>
                </a:lnTo>
                <a:lnTo>
                  <a:pt x="0" y="7127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85" t="-2059" b="-82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5697063" y="494557"/>
            <a:ext cx="6893875" cy="9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8"/>
              </a:lnSpc>
              <a:spcBef>
                <a:spcPct val="0"/>
              </a:spcBef>
            </a:pPr>
            <a:r>
              <a:rPr lang="en-US" sz="564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Modelo De Datos</a:t>
            </a:r>
          </a:p>
        </p:txBody>
      </p:sp>
      <p:sp>
        <p:nvSpPr>
          <p:cNvPr id="5" name="Freeform 5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658" y="1929806"/>
            <a:ext cx="6639451" cy="7694954"/>
          </a:xfrm>
          <a:custGeom>
            <a:avLst/>
            <a:gdLst/>
            <a:ahLst/>
            <a:cxnLst/>
            <a:rect l="l" t="t" r="r" b="b"/>
            <a:pathLst>
              <a:path w="6639451" h="7694954">
                <a:moveTo>
                  <a:pt x="0" y="0"/>
                </a:moveTo>
                <a:lnTo>
                  <a:pt x="6639451" y="0"/>
                </a:lnTo>
                <a:lnTo>
                  <a:pt x="6639451" y="7694954"/>
                </a:lnTo>
                <a:lnTo>
                  <a:pt x="0" y="769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2" t="-1360" r="-120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8185150" y="2741498"/>
            <a:ext cx="9675589" cy="6071569"/>
          </a:xfrm>
          <a:custGeom>
            <a:avLst/>
            <a:gdLst/>
            <a:ahLst/>
            <a:cxnLst/>
            <a:rect l="l" t="t" r="r" b="b"/>
            <a:pathLst>
              <a:path w="9675589" h="6071569">
                <a:moveTo>
                  <a:pt x="0" y="0"/>
                </a:moveTo>
                <a:lnTo>
                  <a:pt x="9675589" y="0"/>
                </a:lnTo>
                <a:lnTo>
                  <a:pt x="9675589" y="6071570"/>
                </a:lnTo>
                <a:lnTo>
                  <a:pt x="0" y="6071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1" t="-1293" r="-1082" b="-86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5697063" y="494557"/>
            <a:ext cx="6893875" cy="9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8"/>
              </a:lnSpc>
              <a:spcBef>
                <a:spcPct val="0"/>
              </a:spcBef>
            </a:pPr>
            <a:r>
              <a:rPr lang="en-US" sz="564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Modelo De Datos</a:t>
            </a:r>
          </a:p>
        </p:txBody>
      </p:sp>
      <p:sp>
        <p:nvSpPr>
          <p:cNvPr id="5" name="Freeform 5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638" y="2811421"/>
            <a:ext cx="8385153" cy="5827022"/>
          </a:xfrm>
          <a:custGeom>
            <a:avLst/>
            <a:gdLst/>
            <a:ahLst/>
            <a:cxnLst/>
            <a:rect l="l" t="t" r="r" b="b"/>
            <a:pathLst>
              <a:path w="8385153" h="5827022">
                <a:moveTo>
                  <a:pt x="0" y="0"/>
                </a:moveTo>
                <a:lnTo>
                  <a:pt x="8385152" y="0"/>
                </a:lnTo>
                <a:lnTo>
                  <a:pt x="8385152" y="5827021"/>
                </a:lnTo>
                <a:lnTo>
                  <a:pt x="0" y="582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0" t="-3144" b="-89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697063" y="494557"/>
            <a:ext cx="6893875" cy="9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8"/>
              </a:lnSpc>
              <a:spcBef>
                <a:spcPct val="0"/>
              </a:spcBef>
            </a:pPr>
            <a:r>
              <a:rPr lang="en-US" sz="564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Modelo De Datos</a:t>
            </a:r>
          </a:p>
        </p:txBody>
      </p:sp>
      <p:sp>
        <p:nvSpPr>
          <p:cNvPr id="4" name="Freeform 4"/>
          <p:cNvSpPr/>
          <p:nvPr/>
        </p:nvSpPr>
        <p:spPr>
          <a:xfrm>
            <a:off x="9763740" y="2566869"/>
            <a:ext cx="7992899" cy="6316125"/>
          </a:xfrm>
          <a:custGeom>
            <a:avLst/>
            <a:gdLst/>
            <a:ahLst/>
            <a:cxnLst/>
            <a:rect l="l" t="t" r="r" b="b"/>
            <a:pathLst>
              <a:path w="7992899" h="6316125">
                <a:moveTo>
                  <a:pt x="0" y="0"/>
                </a:moveTo>
                <a:lnTo>
                  <a:pt x="7992899" y="0"/>
                </a:lnTo>
                <a:lnTo>
                  <a:pt x="7992899" y="6316125"/>
                </a:lnTo>
                <a:lnTo>
                  <a:pt x="0" y="631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9" t="-2486" r="-1849" b="-207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75" y="9525"/>
            <a:ext cx="18385646" cy="10515407"/>
          </a:xfrm>
          <a:custGeom>
            <a:avLst/>
            <a:gdLst/>
            <a:ahLst/>
            <a:cxnLst/>
            <a:rect l="l" t="t" r="r" b="b"/>
            <a:pathLst>
              <a:path w="18385646" h="10515407">
                <a:moveTo>
                  <a:pt x="0" y="0"/>
                </a:moveTo>
                <a:lnTo>
                  <a:pt x="18385646" y="0"/>
                </a:lnTo>
                <a:lnTo>
                  <a:pt x="18385646" y="10515407"/>
                </a:lnTo>
                <a:lnTo>
                  <a:pt x="0" y="1051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5" b="-12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23352" y="400410"/>
            <a:ext cx="3333976" cy="195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8"/>
              </a:lnSpc>
              <a:spcBef>
                <a:spcPct val="0"/>
              </a:spcBef>
            </a:pPr>
            <a:r>
              <a:rPr lang="en-US" sz="564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Modelo De Datos</a:t>
            </a:r>
          </a:p>
        </p:txBody>
      </p:sp>
      <p:sp>
        <p:nvSpPr>
          <p:cNvPr id="4" name="Freeform 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3795" y="2317878"/>
            <a:ext cx="3353119" cy="2332297"/>
          </a:xfrm>
          <a:custGeom>
            <a:avLst/>
            <a:gdLst/>
            <a:ahLst/>
            <a:cxnLst/>
            <a:rect l="l" t="t" r="r" b="b"/>
            <a:pathLst>
              <a:path w="3353119" h="2332297">
                <a:moveTo>
                  <a:pt x="0" y="0"/>
                </a:moveTo>
                <a:lnTo>
                  <a:pt x="3353120" y="0"/>
                </a:lnTo>
                <a:lnTo>
                  <a:pt x="3353120" y="2332297"/>
                </a:lnTo>
                <a:lnTo>
                  <a:pt x="0" y="233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268" b="-21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893615" y="2278207"/>
            <a:ext cx="3185312" cy="2216613"/>
          </a:xfrm>
          <a:custGeom>
            <a:avLst/>
            <a:gdLst/>
            <a:ahLst/>
            <a:cxnLst/>
            <a:rect l="l" t="t" r="r" b="b"/>
            <a:pathLst>
              <a:path w="3185312" h="2216613">
                <a:moveTo>
                  <a:pt x="0" y="0"/>
                </a:moveTo>
                <a:lnTo>
                  <a:pt x="3185312" y="0"/>
                </a:lnTo>
                <a:lnTo>
                  <a:pt x="3185312" y="2216613"/>
                </a:lnTo>
                <a:lnTo>
                  <a:pt x="0" y="221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01" t="-19160" r="-48803" b="-291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00792" y="2325694"/>
            <a:ext cx="2206303" cy="2216613"/>
          </a:xfrm>
          <a:custGeom>
            <a:avLst/>
            <a:gdLst/>
            <a:ahLst/>
            <a:cxnLst/>
            <a:rect l="l" t="t" r="r" b="b"/>
            <a:pathLst>
              <a:path w="2206303" h="2216613">
                <a:moveTo>
                  <a:pt x="0" y="0"/>
                </a:moveTo>
                <a:lnTo>
                  <a:pt x="2206303" y="0"/>
                </a:lnTo>
                <a:lnTo>
                  <a:pt x="2206303" y="2216613"/>
                </a:lnTo>
                <a:lnTo>
                  <a:pt x="0" y="2216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557111" y="2172877"/>
            <a:ext cx="1976982" cy="2427272"/>
          </a:xfrm>
          <a:custGeom>
            <a:avLst/>
            <a:gdLst/>
            <a:ahLst/>
            <a:cxnLst/>
            <a:rect l="l" t="t" r="r" b="b"/>
            <a:pathLst>
              <a:path w="1976982" h="2427272">
                <a:moveTo>
                  <a:pt x="0" y="0"/>
                </a:moveTo>
                <a:lnTo>
                  <a:pt x="1976981" y="0"/>
                </a:lnTo>
                <a:lnTo>
                  <a:pt x="1976981" y="2427272"/>
                </a:lnTo>
                <a:lnTo>
                  <a:pt x="0" y="242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35" r="-1184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28700" y="2217826"/>
            <a:ext cx="4263900" cy="2432349"/>
          </a:xfrm>
          <a:custGeom>
            <a:avLst/>
            <a:gdLst/>
            <a:ahLst/>
            <a:cxnLst/>
            <a:rect l="l" t="t" r="r" b="b"/>
            <a:pathLst>
              <a:path w="4263900" h="2432349">
                <a:moveTo>
                  <a:pt x="0" y="0"/>
                </a:moveTo>
                <a:lnTo>
                  <a:pt x="4263900" y="0"/>
                </a:lnTo>
                <a:lnTo>
                  <a:pt x="4263900" y="2432349"/>
                </a:lnTo>
                <a:lnTo>
                  <a:pt x="0" y="2432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956" b="-3584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607417"/>
            <a:ext cx="10549532" cy="127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Tecnologías Utilizadas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1912" y="5541055"/>
            <a:ext cx="17071658" cy="425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</a:t>
            </a:r>
            <a:r>
              <a:rPr lang="en-US" sz="3054" b="1" dirty="0" err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Lenguaje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de </a:t>
            </a:r>
            <a:r>
              <a:rPr lang="en-US" sz="3054" b="1" dirty="0" err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programación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: 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PHP, para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desarrollo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del backend y la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lógica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negocio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•Editor de </a:t>
            </a:r>
            <a:r>
              <a:rPr lang="en-US" sz="3054" b="1" dirty="0" err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código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: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Visual Studio Code,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como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entorno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desarrollo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</a:t>
            </a:r>
            <a:r>
              <a:rPr lang="en-US" sz="3054" b="1" dirty="0" err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Servidor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local: 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XAMPP, que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incluye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Apache (para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servir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aplicaciones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web) y MySQL.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•Frontend: 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HTML, CSS y JavaScript, para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diseñar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las interfaces de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usuario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. 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•Base de </a:t>
            </a:r>
            <a:r>
              <a:rPr lang="en-US" sz="3054" b="1" dirty="0" err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datos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: 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MySQL, para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almacenar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información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sobre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vehículos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mantenimientos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y 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usuarios</a:t>
            </a:r>
            <a:endParaRPr lang="en-US" sz="3054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</a:t>
            </a:r>
            <a:r>
              <a:rPr lang="en-US" sz="3054" b="1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Servidor</a:t>
            </a:r>
            <a:r>
              <a:rPr lang="en-US" sz="3054" b="1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b="1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Fisico</a:t>
            </a:r>
            <a:r>
              <a:rPr lang="en-US" sz="3054" b="1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: Windows Server</a:t>
            </a:r>
            <a:r>
              <a:rPr lang="en-US" sz="3054" b="1" dirty="0">
                <a:solidFill>
                  <a:srgbClr val="000000"/>
                </a:solidFill>
                <a:latin typeface="Exo 2 Bold"/>
                <a:ea typeface="Exo 2"/>
                <a:cs typeface="Exo 2"/>
                <a:sym typeface="Exo 2 Bold"/>
              </a:rPr>
              <a:t> </a:t>
            </a:r>
            <a:endParaRPr lang="en-US" sz="3054" dirty="0">
              <a:solidFill>
                <a:srgbClr val="000000"/>
              </a:solidFill>
              <a:latin typeface="Exo 2 Bold"/>
              <a:ea typeface="Exo 2"/>
              <a:cs typeface="Exo 2"/>
              <a:sym typeface="Exo 2 Bold"/>
            </a:endParaRPr>
          </a:p>
          <a:p>
            <a:pPr algn="l">
              <a:lnSpc>
                <a:spcPts val="4245"/>
              </a:lnSpc>
              <a:spcBef>
                <a:spcPct val="0"/>
              </a:spcBef>
            </a:pPr>
            <a:r>
              <a:rPr lang="en-US" sz="3054" b="1" dirty="0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• </a:t>
            </a:r>
            <a:r>
              <a:rPr lang="en-US" sz="3054" b="1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Servidor</a:t>
            </a:r>
            <a:r>
              <a:rPr lang="en-US" sz="3054" b="1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054" b="1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virtual:</a:t>
            </a:r>
            <a:r>
              <a:rPr lang="en-US" sz="3054" dirty="0" err="1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Virtual</a:t>
            </a:r>
            <a:r>
              <a:rPr lang="en-US" sz="3054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 Machine Linux Debian</a:t>
            </a:r>
          </a:p>
          <a:p>
            <a:pPr algn="l">
              <a:lnSpc>
                <a:spcPts val="4245"/>
              </a:lnSpc>
              <a:spcBef>
                <a:spcPct val="0"/>
              </a:spcBef>
            </a:pPr>
            <a:endParaRPr lang="en-US" sz="3054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3153" y="52206"/>
            <a:ext cx="14101693" cy="119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Funcionalidades del Proyecto</a:t>
            </a:r>
          </a:p>
        </p:txBody>
      </p:sp>
      <p:pic>
        <p:nvPicPr>
          <p:cNvPr id="3" name="Elementos multimedia en línea 2" title="video final de funcionalidades">
            <a:hlinkClick r:id="" action="ppaction://media"/>
            <a:extLst>
              <a:ext uri="{FF2B5EF4-FFF2-40B4-BE49-F238E27FC236}">
                <a16:creationId xmlns:a16="http://schemas.microsoft.com/office/drawing/2014/main" id="{9821FA2A-0547-1C47-460C-5A316B2A92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45003" y="1409700"/>
            <a:ext cx="15679190" cy="885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4FC1-A75F-C85F-3CDD-ADBC8BE4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153E875-6A41-EF0F-D036-30C590E60EB9}"/>
              </a:ext>
            </a:extLst>
          </p:cNvPr>
          <p:cNvSpPr txBox="1"/>
          <p:nvPr/>
        </p:nvSpPr>
        <p:spPr>
          <a:xfrm>
            <a:off x="6696213" y="609909"/>
            <a:ext cx="4895574" cy="11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PAGINA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2E513E-A502-7879-906F-41AD013C1B6D}"/>
              </a:ext>
            </a:extLst>
          </p:cNvPr>
          <p:cNvSpPr/>
          <p:nvPr/>
        </p:nvSpPr>
        <p:spPr>
          <a:xfrm>
            <a:off x="1274512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444088-290E-6680-20D8-4D6B19C0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407" y="2857500"/>
            <a:ext cx="5267186" cy="5638800"/>
          </a:xfrm>
          <a:prstGeom prst="rect">
            <a:avLst/>
          </a:prstGeom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1D4258E8-7783-A5FB-7E3F-1710C4C20AE9}"/>
              </a:ext>
            </a:extLst>
          </p:cNvPr>
          <p:cNvSpPr/>
          <p:nvPr/>
        </p:nvSpPr>
        <p:spPr>
          <a:xfrm>
            <a:off x="14249400" y="8115300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80" y="0"/>
                </a:lnTo>
                <a:lnTo>
                  <a:pt x="3521780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025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0953" y="0"/>
            <a:ext cx="11206093" cy="1193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PipeLine CI/CD</a:t>
            </a:r>
          </a:p>
        </p:txBody>
      </p:sp>
      <p:pic>
        <p:nvPicPr>
          <p:cNvPr id="3" name="Elementos multimedia en línea 2" title="pipeline github">
            <a:hlinkClick r:id="" action="ppaction://media"/>
            <a:extLst>
              <a:ext uri="{FF2B5EF4-FFF2-40B4-BE49-F238E27FC236}">
                <a16:creationId xmlns:a16="http://schemas.microsoft.com/office/drawing/2014/main" id="{5EA2838E-8982-400C-B740-C97ED050B3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4701" y="1297259"/>
            <a:ext cx="15858598" cy="895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43200" y="800100"/>
            <a:ext cx="11591787" cy="11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KPI</a:t>
            </a:r>
          </a:p>
        </p:txBody>
      </p:sp>
      <p:sp>
        <p:nvSpPr>
          <p:cNvPr id="4" name="Freeform 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C931D2-5679-73BC-8F6B-B37E7BE4D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05521"/>
            <a:ext cx="8763000" cy="59193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95E305-565C-5D08-1F6E-53C03792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950" y="2794090"/>
            <a:ext cx="8763000" cy="593081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B99EB222-0B3C-D009-77E3-7D1A2BD12A03}"/>
              </a:ext>
            </a:extLst>
          </p:cNvPr>
          <p:cNvSpPr/>
          <p:nvPr/>
        </p:nvSpPr>
        <p:spPr>
          <a:xfrm>
            <a:off x="8153400" y="9019133"/>
            <a:ext cx="1692980" cy="10359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80" y="0"/>
                </a:lnTo>
                <a:lnTo>
                  <a:pt x="3521780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03E8-A14F-E4DB-6FFB-A281C07AB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A501775-9433-888A-BE08-1E856D0071A6}"/>
              </a:ext>
            </a:extLst>
          </p:cNvPr>
          <p:cNvSpPr txBox="1"/>
          <p:nvPr/>
        </p:nvSpPr>
        <p:spPr>
          <a:xfrm>
            <a:off x="2971800" y="438141"/>
            <a:ext cx="11591787" cy="11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Matriz De </a:t>
            </a:r>
            <a:r>
              <a:rPr lang="en-US" sz="6600" b="1" dirty="0" err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Riesgo</a:t>
            </a:r>
            <a:endParaRPr lang="en-US" sz="6600" b="1" dirty="0">
              <a:solidFill>
                <a:srgbClr val="EC5E1E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5384858-8F07-3A31-B990-ECA7B6D955DD}"/>
              </a:ext>
            </a:extLst>
          </p:cNvPr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FEBBC5-65B8-AD48-91EB-4DAD1F35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15668"/>
            <a:ext cx="13906500" cy="8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4044" y="8496076"/>
            <a:ext cx="3213956" cy="1779881"/>
          </a:xfrm>
          <a:custGeom>
            <a:avLst/>
            <a:gdLst/>
            <a:ahLst/>
            <a:cxnLst/>
            <a:rect l="l" t="t" r="r" b="b"/>
            <a:pathLst>
              <a:path w="3213956" h="1779881">
                <a:moveTo>
                  <a:pt x="0" y="0"/>
                </a:moveTo>
                <a:lnTo>
                  <a:pt x="3213956" y="0"/>
                </a:lnTo>
                <a:lnTo>
                  <a:pt x="3213956" y="1779880"/>
                </a:lnTo>
                <a:lnTo>
                  <a:pt x="0" y="177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838200" y="878052"/>
            <a:ext cx="6378132" cy="88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81"/>
              </a:lnSpc>
              <a:spcBef>
                <a:spcPct val="0"/>
              </a:spcBef>
            </a:pPr>
            <a:r>
              <a:rPr lang="en-US" sz="516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PROBLEMA/DOLOR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6916" y="2324100"/>
            <a:ext cx="17054168" cy="341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1"/>
              </a:lnSpc>
            </a:pP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En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último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año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, Chile se ha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enfrentado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a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una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las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temporadas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incendios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más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devastadoras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su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historia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consumiendo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más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b="1" dirty="0">
                <a:solidFill>
                  <a:srgbClr val="2B3244"/>
                </a:solidFill>
                <a:latin typeface="Exo 2 Bold"/>
                <a:ea typeface="Exo 2 Bold"/>
                <a:cs typeface="Exo 2 Bold"/>
                <a:sym typeface="Exo 2 Bold"/>
              </a:rPr>
              <a:t>400 mil </a:t>
            </a:r>
            <a:r>
              <a:rPr lang="en-US" sz="3212" b="1" dirty="0" err="1">
                <a:solidFill>
                  <a:srgbClr val="2B3244"/>
                </a:solidFill>
                <a:latin typeface="Exo 2 Bold"/>
                <a:ea typeface="Exo 2 Bold"/>
                <a:cs typeface="Exo 2 Bold"/>
                <a:sym typeface="Exo 2 Bold"/>
              </a:rPr>
              <a:t>hectáreas</a:t>
            </a:r>
            <a:r>
              <a:rPr lang="en-US" sz="3212" b="1" dirty="0">
                <a:solidFill>
                  <a:srgbClr val="2B3244"/>
                </a:solidFill>
                <a:latin typeface="Exo 2 Bold"/>
                <a:ea typeface="Exo 2 Bold"/>
                <a:cs typeface="Exo 2 Bold"/>
                <a:sym typeface="Exo 2 Bold"/>
              </a:rPr>
              <a:t>.</a:t>
            </a:r>
          </a:p>
          <a:p>
            <a:pPr algn="just">
              <a:lnSpc>
                <a:spcPts val="4561"/>
              </a:lnSpc>
            </a:pP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Las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compañías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bomberos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la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comuna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Talcahuano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han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sufrido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por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exigente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uso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sus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vehículos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emergencia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ya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que,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por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la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demanda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incendios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, no hay un control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registro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mantención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y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esto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a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provocado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un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problema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en los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tiempos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respuesta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a los </a:t>
            </a:r>
            <a:r>
              <a:rPr lang="en-US" sz="3212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siniestro</a:t>
            </a:r>
            <a:r>
              <a:rPr lang="en-US" sz="3212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050" name="Picture 2" descr="Rebaja en el presupuesto a Bomberos: el pago de Chile - Diario La Quinta">
            <a:extLst>
              <a:ext uri="{FF2B5EF4-FFF2-40B4-BE49-F238E27FC236}">
                <a16:creationId xmlns:a16="http://schemas.microsoft.com/office/drawing/2014/main" id="{932BE18D-5702-E7AE-22E6-38123CAD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448300"/>
            <a:ext cx="8572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7824" y="1293658"/>
            <a:ext cx="15952352" cy="8993342"/>
          </a:xfrm>
          <a:custGeom>
            <a:avLst/>
            <a:gdLst/>
            <a:ahLst/>
            <a:cxnLst/>
            <a:rect l="l" t="t" r="r" b="b"/>
            <a:pathLst>
              <a:path w="15952352" h="8993342">
                <a:moveTo>
                  <a:pt x="0" y="0"/>
                </a:moveTo>
                <a:lnTo>
                  <a:pt x="15952352" y="0"/>
                </a:lnTo>
                <a:lnTo>
                  <a:pt x="15952352" y="8993342"/>
                </a:lnTo>
                <a:lnTo>
                  <a:pt x="0" y="899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6" t="-1029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348106" y="16130"/>
            <a:ext cx="11591787" cy="127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Flujo De Caja</a:t>
            </a:r>
          </a:p>
        </p:txBody>
      </p:sp>
      <p:sp>
        <p:nvSpPr>
          <p:cNvPr id="4" name="Freeform 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48508" y="505206"/>
            <a:ext cx="8948039" cy="114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5400" b="1" dirty="0" err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Flujo</a:t>
            </a:r>
            <a:r>
              <a:rPr lang="en-US" sz="5400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 de Caja </a:t>
            </a:r>
            <a:r>
              <a:rPr lang="en-US" sz="5400" b="1" dirty="0" err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Mantención</a:t>
            </a:r>
            <a:endParaRPr lang="en-US" sz="5400" b="1" dirty="0">
              <a:solidFill>
                <a:srgbClr val="EC5E1E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76A67C-CEC7-E319-32A2-77432C468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8" y="1866900"/>
            <a:ext cx="18067102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71715" y="-34049"/>
            <a:ext cx="13329230" cy="11453576"/>
            <a:chOff x="0" y="0"/>
            <a:chExt cx="813495" cy="699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95" cy="699022"/>
            </a:xfrm>
            <a:custGeom>
              <a:avLst/>
              <a:gdLst/>
              <a:ahLst/>
              <a:cxnLst/>
              <a:rect l="l" t="t" r="r" b="b"/>
              <a:pathLst>
                <a:path w="813495" h="699022">
                  <a:moveTo>
                    <a:pt x="610295" y="0"/>
                  </a:moveTo>
                  <a:lnTo>
                    <a:pt x="0" y="0"/>
                  </a:lnTo>
                  <a:lnTo>
                    <a:pt x="203200" y="699022"/>
                  </a:lnTo>
                  <a:lnTo>
                    <a:pt x="813495" y="699022"/>
                  </a:lnTo>
                  <a:lnTo>
                    <a:pt x="610295" y="0"/>
                  </a:lnTo>
                  <a:close/>
                </a:path>
              </a:pathLst>
            </a:custGeom>
            <a:blipFill>
              <a:blip r:embed="rId2"/>
              <a:stretch>
                <a:fillRect l="-14252" r="-1425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12527" y="2504081"/>
            <a:ext cx="7346773" cy="5278838"/>
            <a:chOff x="0" y="0"/>
            <a:chExt cx="9795697" cy="7038451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9795697" cy="4694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534"/>
                </a:lnSpc>
                <a:spcBef>
                  <a:spcPct val="0"/>
                </a:spcBef>
              </a:pPr>
              <a:r>
                <a:rPr lang="en-US" sz="11667" b="1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Metricas De Flujo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836822"/>
              <a:ext cx="9795697" cy="120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825024" y="6807743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79" y="0"/>
                </a:lnTo>
                <a:lnTo>
                  <a:pt x="3521779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48105" y="876300"/>
            <a:ext cx="11591787" cy="127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Cumulative Flow Diagram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2168F3-DCCF-771F-AB14-410B31E5A147}"/>
              </a:ext>
            </a:extLst>
          </p:cNvPr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75107288-C1F7-BE0B-6E67-417FAD99B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34" y="2400300"/>
            <a:ext cx="18077966" cy="78714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E64B66-060D-3277-1822-3B5E70DA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2781300"/>
            <a:ext cx="838869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6380"/>
            <a:ext cx="18288000" cy="7138382"/>
          </a:xfrm>
          <a:custGeom>
            <a:avLst/>
            <a:gdLst/>
            <a:ahLst/>
            <a:cxnLst/>
            <a:rect l="l" t="t" r="r" b="b"/>
            <a:pathLst>
              <a:path w="18288000" h="7138382">
                <a:moveTo>
                  <a:pt x="0" y="0"/>
                </a:moveTo>
                <a:lnTo>
                  <a:pt x="18288000" y="0"/>
                </a:lnTo>
                <a:lnTo>
                  <a:pt x="18288000" y="7138381"/>
                </a:lnTo>
                <a:lnTo>
                  <a:pt x="0" y="713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5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348106" y="789894"/>
            <a:ext cx="11591787" cy="127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Monte Carlos</a:t>
            </a:r>
          </a:p>
        </p:txBody>
      </p:sp>
      <p:sp>
        <p:nvSpPr>
          <p:cNvPr id="4" name="Freeform 4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FF39BA-7C4E-CF0B-1394-5ED91231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" y="7945247"/>
            <a:ext cx="18271273" cy="15695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6213" y="609909"/>
            <a:ext cx="4895574" cy="127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57"/>
              </a:lnSpc>
              <a:spcBef>
                <a:spcPct val="0"/>
              </a:spcBef>
            </a:pPr>
            <a:r>
              <a:rPr lang="en-US" sz="7523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Burn-Up</a:t>
            </a:r>
          </a:p>
        </p:txBody>
      </p:sp>
      <p:sp>
        <p:nvSpPr>
          <p:cNvPr id="3" name="Freeform 3"/>
          <p:cNvSpPr/>
          <p:nvPr/>
        </p:nvSpPr>
        <p:spPr>
          <a:xfrm>
            <a:off x="1274512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68518A-9EC8-85F5-8BF5-8D636BA0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87436"/>
            <a:ext cx="15621000" cy="7789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43963" y="4920276"/>
            <a:ext cx="5400074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6000" b="1">
                <a:solidFill>
                  <a:srgbClr val="012E2E"/>
                </a:solidFill>
                <a:latin typeface="Exo 2 Heavy"/>
                <a:ea typeface="Exo 2 Heavy"/>
                <a:cs typeface="Exo 2 Heavy"/>
                <a:sym typeface="Exo 2 Heavy"/>
              </a:rPr>
              <a:t>PREGUNTAS</a:t>
            </a:r>
          </a:p>
          <a:p>
            <a:pPr algn="ctr">
              <a:lnSpc>
                <a:spcPts val="6959"/>
              </a:lnSpc>
            </a:pPr>
            <a:r>
              <a:rPr lang="en-US" sz="6000" b="1">
                <a:solidFill>
                  <a:srgbClr val="012E2E"/>
                </a:solidFill>
                <a:latin typeface="Exo 2 Heavy"/>
                <a:ea typeface="Exo 2 Heavy"/>
                <a:cs typeface="Exo 2 Heavy"/>
                <a:sym typeface="Exo 2 Heavy"/>
              </a:rPr>
              <a:t>DE LA</a:t>
            </a:r>
          </a:p>
          <a:p>
            <a:pPr marL="0" lvl="0" indent="0" algn="ctr">
              <a:lnSpc>
                <a:spcPts val="6959"/>
              </a:lnSpc>
              <a:spcBef>
                <a:spcPct val="0"/>
              </a:spcBef>
            </a:pPr>
            <a:r>
              <a:rPr lang="en-US" sz="6000" b="1">
                <a:solidFill>
                  <a:srgbClr val="012E2E"/>
                </a:solidFill>
                <a:latin typeface="Exo 2 Heavy"/>
                <a:ea typeface="Exo 2 Heavy"/>
                <a:cs typeface="Exo 2 Heavy"/>
                <a:sym typeface="Exo 2 Heavy"/>
              </a:rPr>
              <a:t>COMISIÓN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331363" y="-151774"/>
            <a:ext cx="8939841" cy="10943622"/>
            <a:chOff x="0" y="0"/>
            <a:chExt cx="1038761" cy="12715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8761" cy="1271590"/>
            </a:xfrm>
            <a:custGeom>
              <a:avLst/>
              <a:gdLst/>
              <a:ahLst/>
              <a:cxnLst/>
              <a:rect l="l" t="t" r="r" b="b"/>
              <a:pathLst>
                <a:path w="1038761" h="1271590">
                  <a:moveTo>
                    <a:pt x="835561" y="0"/>
                  </a:moveTo>
                  <a:lnTo>
                    <a:pt x="0" y="0"/>
                  </a:lnTo>
                  <a:lnTo>
                    <a:pt x="203200" y="1271590"/>
                  </a:lnTo>
                  <a:lnTo>
                    <a:pt x="1038761" y="1271590"/>
                  </a:lnTo>
                  <a:lnTo>
                    <a:pt x="835561" y="0"/>
                  </a:lnTo>
                  <a:close/>
                </a:path>
              </a:pathLst>
            </a:custGeom>
            <a:blipFill>
              <a:blip r:embed="rId2"/>
              <a:stretch>
                <a:fillRect l="-25362" r="-4599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9522" y="-151774"/>
            <a:ext cx="8939841" cy="10943622"/>
            <a:chOff x="0" y="0"/>
            <a:chExt cx="1038761" cy="1271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8761" cy="1271590"/>
            </a:xfrm>
            <a:custGeom>
              <a:avLst/>
              <a:gdLst/>
              <a:ahLst/>
              <a:cxnLst/>
              <a:rect l="l" t="t" r="r" b="b"/>
              <a:pathLst>
                <a:path w="1038761" h="1271590">
                  <a:moveTo>
                    <a:pt x="835561" y="0"/>
                  </a:moveTo>
                  <a:lnTo>
                    <a:pt x="0" y="0"/>
                  </a:lnTo>
                  <a:lnTo>
                    <a:pt x="203200" y="1271590"/>
                  </a:lnTo>
                  <a:lnTo>
                    <a:pt x="1038761" y="1271590"/>
                  </a:lnTo>
                  <a:lnTo>
                    <a:pt x="835561" y="0"/>
                  </a:lnTo>
                  <a:close/>
                </a:path>
              </a:pathLst>
            </a:custGeom>
            <a:blipFill>
              <a:blip r:embed="rId3"/>
              <a:stretch>
                <a:fillRect t="-11267" b="-1126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716415" y="2015487"/>
            <a:ext cx="4855171" cy="2676333"/>
          </a:xfrm>
          <a:custGeom>
            <a:avLst/>
            <a:gdLst/>
            <a:ahLst/>
            <a:cxnLst/>
            <a:rect l="l" t="t" r="r" b="b"/>
            <a:pathLst>
              <a:path w="4855171" h="2676333">
                <a:moveTo>
                  <a:pt x="0" y="0"/>
                </a:moveTo>
                <a:lnTo>
                  <a:pt x="4855170" y="0"/>
                </a:lnTo>
                <a:lnTo>
                  <a:pt x="4855170" y="2676333"/>
                </a:lnTo>
                <a:lnTo>
                  <a:pt x="0" y="2676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74" r="-5574" b="-39647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8161F66-8A81-D83A-0AEC-76B792440388}"/>
              </a:ext>
            </a:extLst>
          </p:cNvPr>
          <p:cNvSpPr txBox="1"/>
          <p:nvPr/>
        </p:nvSpPr>
        <p:spPr>
          <a:xfrm>
            <a:off x="5110676" y="951572"/>
            <a:ext cx="8066648" cy="88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81"/>
              </a:lnSpc>
              <a:spcBef>
                <a:spcPct val="0"/>
              </a:spcBef>
            </a:pPr>
            <a:r>
              <a:rPr lang="en-US" sz="5166" b="1" dirty="0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PROPUESTA DE SOLUCION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76834F-E463-E57E-CEA8-B84FAFA9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0" y="266700"/>
            <a:ext cx="4237463" cy="7062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8B9216-C321-2B0E-81D6-D3B847C19D0B}"/>
              </a:ext>
            </a:extLst>
          </p:cNvPr>
          <p:cNvSpPr txBox="1"/>
          <p:nvPr/>
        </p:nvSpPr>
        <p:spPr>
          <a:xfrm>
            <a:off x="457200" y="2839301"/>
            <a:ext cx="9296398" cy="304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586"/>
              </a:lnSpc>
            </a:pP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Implementar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una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aplicación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móvil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y web que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contenga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datos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los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vehículos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emergencia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que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utiliza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cuerpo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bomberos</a:t>
            </a:r>
            <a:r>
              <a:rPr lang="en-US" sz="4000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de Talcahuano y sus </a:t>
            </a:r>
            <a:r>
              <a:rPr lang="en-US" sz="4000" dirty="0" err="1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compañías</a:t>
            </a:r>
            <a:endParaRPr lang="en-US" sz="4000" dirty="0">
              <a:solidFill>
                <a:srgbClr val="2B324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F9881F4D-58EA-FBB0-FF7D-3D9BD57F311C}"/>
              </a:ext>
            </a:extLst>
          </p:cNvPr>
          <p:cNvSpPr/>
          <p:nvPr/>
        </p:nvSpPr>
        <p:spPr>
          <a:xfrm>
            <a:off x="6996846" y="8191500"/>
            <a:ext cx="3213956" cy="1779881"/>
          </a:xfrm>
          <a:custGeom>
            <a:avLst/>
            <a:gdLst/>
            <a:ahLst/>
            <a:cxnLst/>
            <a:rect l="l" t="t" r="r" b="b"/>
            <a:pathLst>
              <a:path w="3213956" h="1779881">
                <a:moveTo>
                  <a:pt x="0" y="0"/>
                </a:moveTo>
                <a:lnTo>
                  <a:pt x="3213956" y="0"/>
                </a:lnTo>
                <a:lnTo>
                  <a:pt x="3213956" y="1779880"/>
                </a:lnTo>
                <a:lnTo>
                  <a:pt x="0" y="1779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26" name="Picture 2" descr="Planificación de despliegue de bomberos en Computadora 2022">
            <a:extLst>
              <a:ext uri="{FF2B5EF4-FFF2-40B4-BE49-F238E27FC236}">
                <a16:creationId xmlns:a16="http://schemas.microsoft.com/office/drawing/2014/main" id="{D893DFC0-FA7F-DC26-6B7C-49EF12F0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719" y="2746979"/>
            <a:ext cx="7162798" cy="45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9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08656" cy="10287000"/>
            <a:chOff x="0" y="0"/>
            <a:chExt cx="96115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641" r="26641"/>
            <a:stretch>
              <a:fillRect/>
            </a:stretch>
          </p:blipFill>
          <p:spPr>
            <a:xfrm>
              <a:off x="0" y="0"/>
              <a:ext cx="9611542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718423" y="7717423"/>
            <a:ext cx="2569577" cy="2569577"/>
          </a:xfrm>
          <a:custGeom>
            <a:avLst/>
            <a:gdLst/>
            <a:ahLst/>
            <a:cxnLst/>
            <a:rect l="l" t="t" r="r" b="b"/>
            <a:pathLst>
              <a:path w="2569577" h="2569577">
                <a:moveTo>
                  <a:pt x="0" y="0"/>
                </a:moveTo>
                <a:lnTo>
                  <a:pt x="2569577" y="0"/>
                </a:lnTo>
                <a:lnTo>
                  <a:pt x="2569577" y="2569577"/>
                </a:lnTo>
                <a:lnTo>
                  <a:pt x="0" y="256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0965823" y="1504802"/>
            <a:ext cx="3355404" cy="88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81"/>
              </a:lnSpc>
              <a:spcBef>
                <a:spcPct val="0"/>
              </a:spcBef>
            </a:pPr>
            <a:r>
              <a:rPr lang="en-US" sz="5166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1753" y="2561842"/>
            <a:ext cx="10403543" cy="547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148" lvl="1" indent="-417074" algn="l">
              <a:lnSpc>
                <a:spcPts val="5486"/>
              </a:lnSpc>
              <a:buFont typeface="Arial"/>
              <a:buChar char="•"/>
            </a:pPr>
            <a:r>
              <a:rPr lang="en-US" sz="3863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Mejora y facilita el acceso a la información del estado de los vehículos de emergencia.</a:t>
            </a:r>
          </a:p>
          <a:p>
            <a:pPr marL="834148" lvl="1" indent="-417074" algn="l">
              <a:lnSpc>
                <a:spcPts val="5486"/>
              </a:lnSpc>
              <a:buFont typeface="Arial"/>
              <a:buChar char="•"/>
            </a:pPr>
            <a:r>
              <a:rPr lang="en-US" sz="3863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Controlar la información crítica en forma simple y amigable para todo usuario</a:t>
            </a:r>
          </a:p>
          <a:p>
            <a:pPr marL="834148" lvl="1" indent="-417074" algn="l">
              <a:lnSpc>
                <a:spcPts val="5486"/>
              </a:lnSpc>
              <a:buFont typeface="Arial"/>
              <a:buChar char="•"/>
            </a:pPr>
            <a:r>
              <a:rPr lang="en-US" sz="3863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Reducir los tiempos y costos frente a la mantención de vehículos de emergencia.</a:t>
            </a:r>
          </a:p>
          <a:p>
            <a:pPr marL="834148" lvl="1" indent="-417074" algn="l">
              <a:lnSpc>
                <a:spcPts val="5486"/>
              </a:lnSpc>
              <a:buFont typeface="Arial"/>
              <a:buChar char="•"/>
            </a:pPr>
            <a:r>
              <a:rPr lang="en-US" sz="3863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Tener Disponibilidad de los vehiculos en cualquier eventualidad</a:t>
            </a:r>
          </a:p>
        </p:txBody>
      </p:sp>
      <p:sp>
        <p:nvSpPr>
          <p:cNvPr id="7" name="Freeform 7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5640"/>
            <a:ext cx="8833729" cy="97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8"/>
              </a:lnSpc>
              <a:spcBef>
                <a:spcPct val="0"/>
              </a:spcBef>
            </a:pPr>
            <a:r>
              <a:rPr lang="en-US" sz="6558" b="1">
                <a:solidFill>
                  <a:srgbClr val="EC5E1E"/>
                </a:solidFill>
                <a:latin typeface="Exo 2 Heavy"/>
                <a:ea typeface="Exo 2 Heavy"/>
                <a:cs typeface="Exo 2 Heavy"/>
                <a:sym typeface="Exo 2 Heavy"/>
              </a:rPr>
              <a:t>Alcance del proyecto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00483" y="2506112"/>
            <a:ext cx="7588073" cy="7472076"/>
            <a:chOff x="0" y="0"/>
            <a:chExt cx="10117431" cy="996276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117431" cy="959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99"/>
                </a:lnSpc>
                <a:spcBef>
                  <a:spcPct val="0"/>
                </a:spcBef>
              </a:pPr>
              <a:r>
                <a:rPr lang="en-US" sz="4710" b="1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Entregables: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9873"/>
              <a:ext cx="10117431" cy="875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291" lvl="1" indent="-371146" algn="l">
                <a:lnSpc>
                  <a:spcPts val="4297"/>
                </a:lnSpc>
                <a:buFont typeface="Arial"/>
                <a:buChar char="•"/>
              </a:pPr>
              <a:r>
                <a:rPr lang="en-US" sz="3438" b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Aplicación móvil y web: </a:t>
              </a:r>
              <a:r>
                <a:rPr lang="en-US" sz="3438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que esté disponible para Android y en página web</a:t>
              </a:r>
            </a:p>
            <a:p>
              <a:pPr algn="l">
                <a:lnSpc>
                  <a:spcPts val="4297"/>
                </a:lnSpc>
              </a:pPr>
              <a:endParaRPr lang="en-US" sz="3438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marL="742291" lvl="1" indent="-371146" algn="l">
                <a:lnSpc>
                  <a:spcPts val="4297"/>
                </a:lnSpc>
                <a:buFont typeface="Arial"/>
                <a:buChar char="•"/>
              </a:pPr>
              <a:r>
                <a:rPr lang="en-US" sz="3438" b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Base de datos: </a:t>
              </a:r>
              <a:r>
                <a:rPr lang="en-US" sz="3438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un sistema el cual pueda gestionar el estado de cada vehículo de emergencia</a:t>
              </a:r>
            </a:p>
            <a:p>
              <a:pPr algn="l">
                <a:lnSpc>
                  <a:spcPts val="4297"/>
                </a:lnSpc>
              </a:pPr>
              <a:endParaRPr lang="en-US" sz="3438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marL="742291" lvl="1" indent="-371146" algn="l">
                <a:lnSpc>
                  <a:spcPts val="4297"/>
                </a:lnSpc>
                <a:buFont typeface="Arial"/>
                <a:buChar char="•"/>
              </a:pPr>
              <a:r>
                <a:rPr lang="en-US" sz="3438" b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Informes de mantenimiento: </a:t>
              </a:r>
              <a:r>
                <a:rPr lang="en-US" sz="3438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que genere informes del estado de vehículo.</a:t>
              </a:r>
            </a:p>
            <a:p>
              <a:pPr marL="0" lvl="0" indent="0" algn="l">
                <a:lnSpc>
                  <a:spcPts val="4297"/>
                </a:lnSpc>
                <a:spcBef>
                  <a:spcPct val="0"/>
                </a:spcBef>
              </a:pPr>
              <a:endParaRPr lang="en-US" sz="3438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171628" y="4966108"/>
            <a:ext cx="1944745" cy="1917074"/>
          </a:xfrm>
          <a:custGeom>
            <a:avLst/>
            <a:gdLst/>
            <a:ahLst/>
            <a:cxnLst/>
            <a:rect l="l" t="t" r="r" b="b"/>
            <a:pathLst>
              <a:path w="1944745" h="1917074">
                <a:moveTo>
                  <a:pt x="0" y="0"/>
                </a:moveTo>
                <a:lnTo>
                  <a:pt x="1944744" y="0"/>
                </a:lnTo>
                <a:lnTo>
                  <a:pt x="1944744" y="1917074"/>
                </a:lnTo>
                <a:lnTo>
                  <a:pt x="0" y="1917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05" t="-34994" r="-138739" b="-4232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9862429" y="2421234"/>
            <a:ext cx="8115300" cy="6837066"/>
            <a:chOff x="0" y="0"/>
            <a:chExt cx="10820400" cy="911608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820400" cy="94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7"/>
                </a:lnSpc>
                <a:spcBef>
                  <a:spcPct val="0"/>
                </a:spcBef>
              </a:pPr>
              <a:r>
                <a:rPr lang="en-US" sz="4584" b="1" dirty="0" err="1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Actividades</a:t>
              </a:r>
              <a:r>
                <a:rPr lang="en-US" sz="4584" b="1" dirty="0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 </a:t>
              </a:r>
              <a:r>
                <a:rPr lang="en-US" sz="4584" b="1" dirty="0" err="1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incluidas</a:t>
              </a:r>
              <a:r>
                <a:rPr lang="en-US" sz="4584" b="1" dirty="0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77045"/>
              <a:ext cx="10820400" cy="793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407" lvl="1" indent="-371203" algn="l">
                <a:lnSpc>
                  <a:spcPts val="4298"/>
                </a:lnSpc>
                <a:buFont typeface="Arial"/>
                <a:buChar char="•"/>
              </a:pP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Diseño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y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desarrollo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de la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interfaz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de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usuario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y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experiencia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(UI/UX).</a:t>
              </a:r>
            </a:p>
            <a:p>
              <a:pPr algn="l">
                <a:lnSpc>
                  <a:spcPts val="4298"/>
                </a:lnSpc>
              </a:pPr>
              <a:endParaRPr lang="en-US" sz="3438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marL="742407" lvl="1" indent="-371203" algn="l">
                <a:lnSpc>
                  <a:spcPts val="4298"/>
                </a:lnSpc>
                <a:buFont typeface="Arial"/>
                <a:buChar char="•"/>
              </a:pPr>
              <a:r>
                <a:rPr lang="en-US" sz="3438" b="1" dirty="0" err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Implementación</a:t>
              </a:r>
              <a:r>
                <a:rPr lang="en-US" sz="3438" b="1" dirty="0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 de la base de </a:t>
              </a:r>
              <a:r>
                <a:rPr lang="en-US" sz="3438" b="1" dirty="0" err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datos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y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funcionalidades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de la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aplicación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.</a:t>
              </a:r>
            </a:p>
            <a:p>
              <a:pPr algn="l">
                <a:lnSpc>
                  <a:spcPts val="4298"/>
                </a:lnSpc>
              </a:pPr>
              <a:endParaRPr lang="en-US" sz="3438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marL="742407" lvl="1" indent="-371203" algn="l">
                <a:lnSpc>
                  <a:spcPts val="4298"/>
                </a:lnSpc>
                <a:buFont typeface="Arial"/>
                <a:buChar char="•"/>
              </a:pP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Pruebas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de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funcionalidad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y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usabilidad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.</a:t>
              </a:r>
            </a:p>
            <a:p>
              <a:pPr algn="l">
                <a:lnSpc>
                  <a:spcPts val="4298"/>
                </a:lnSpc>
              </a:pPr>
              <a:endParaRPr lang="en-US" sz="3438" dirty="0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endParaRPr>
            </a:p>
            <a:p>
              <a:pPr marL="742407" lvl="1" indent="-371203" algn="l">
                <a:lnSpc>
                  <a:spcPts val="42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Análisis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de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requisitos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con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el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personal de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bomberos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 y </a:t>
              </a:r>
              <a:r>
                <a:rPr lang="en-US" sz="3438" dirty="0" err="1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mantenimiento</a:t>
              </a:r>
              <a:r>
                <a:rPr lang="en-US" sz="3438" dirty="0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2204" y="1946067"/>
            <a:ext cx="10406712" cy="68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LIMITACIONES DEL PROYECTO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72884" y="1850069"/>
            <a:ext cx="9865352" cy="6102799"/>
            <a:chOff x="0" y="0"/>
            <a:chExt cx="13153802" cy="813706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3153802" cy="1092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1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62016"/>
              <a:ext cx="13153802" cy="6775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Tiempo de desarrollo de </a:t>
              </a:r>
              <a:r>
                <a:rPr lang="en-US" sz="4035" b="1">
                  <a:solidFill>
                    <a:srgbClr val="2B3244"/>
                  </a:solidFill>
                  <a:latin typeface="Exo 2 Bold"/>
                  <a:ea typeface="Exo 2 Bold"/>
                  <a:cs typeface="Exo 2 Bold"/>
                  <a:sym typeface="Exo 2 Bold"/>
                </a:rPr>
                <a:t>3 a 4 meses.</a:t>
              </a:r>
            </a:p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Disponibilidad de recursos</a:t>
              </a:r>
            </a:p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Actualización de la información</a:t>
              </a:r>
            </a:p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Integración con Sistemas Existentes</a:t>
              </a:r>
            </a:p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Seguridad de la información</a:t>
              </a:r>
            </a:p>
            <a:p>
              <a:pPr marL="871356" lvl="1" indent="-435678" algn="l">
                <a:lnSpc>
                  <a:spcPts val="5044"/>
                </a:lnSpc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Capacitación del Personal</a:t>
              </a:r>
            </a:p>
            <a:p>
              <a:pPr marL="871356" lvl="1" indent="-435678" algn="l">
                <a:lnSpc>
                  <a:spcPts val="504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035">
                  <a:solidFill>
                    <a:srgbClr val="2B3244"/>
                  </a:solidFill>
                  <a:latin typeface="Exo 2"/>
                  <a:ea typeface="Exo 2"/>
                  <a:cs typeface="Exo 2"/>
                  <a:sym typeface="Exo 2"/>
                </a:rPr>
                <a:t>Dependencias del Mantenimiento del Sistema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453847" y="8116198"/>
            <a:ext cx="3521780" cy="1950352"/>
          </a:xfrm>
          <a:custGeom>
            <a:avLst/>
            <a:gdLst/>
            <a:ahLst/>
            <a:cxnLst/>
            <a:rect l="l" t="t" r="r" b="b"/>
            <a:pathLst>
              <a:path w="3521780" h="1950352">
                <a:moveTo>
                  <a:pt x="0" y="0"/>
                </a:moveTo>
                <a:lnTo>
                  <a:pt x="3521779" y="0"/>
                </a:lnTo>
                <a:lnTo>
                  <a:pt x="3521779" y="1950352"/>
                </a:lnTo>
                <a:lnTo>
                  <a:pt x="0" y="195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44" b="-12244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-2814962" y="0"/>
            <a:ext cx="11220953" cy="10943622"/>
            <a:chOff x="0" y="0"/>
            <a:chExt cx="1303814" cy="12715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3814" cy="1271590"/>
            </a:xfrm>
            <a:custGeom>
              <a:avLst/>
              <a:gdLst/>
              <a:ahLst/>
              <a:cxnLst/>
              <a:rect l="l" t="t" r="r" b="b"/>
              <a:pathLst>
                <a:path w="1303814" h="1271590">
                  <a:moveTo>
                    <a:pt x="1100614" y="0"/>
                  </a:moveTo>
                  <a:lnTo>
                    <a:pt x="0" y="0"/>
                  </a:lnTo>
                  <a:lnTo>
                    <a:pt x="203200" y="1271590"/>
                  </a:lnTo>
                  <a:lnTo>
                    <a:pt x="1303814" y="1271590"/>
                  </a:lnTo>
                  <a:lnTo>
                    <a:pt x="1100614" y="0"/>
                  </a:lnTo>
                  <a:close/>
                </a:path>
              </a:pathLst>
            </a:custGeom>
            <a:blipFill>
              <a:blip r:embed="rId3"/>
              <a:stretch>
                <a:fillRect l="-10042" r="-2648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4178" y="-2210670"/>
            <a:ext cx="5523822" cy="3470307"/>
          </a:xfrm>
          <a:custGeom>
            <a:avLst/>
            <a:gdLst/>
            <a:ahLst/>
            <a:cxnLst/>
            <a:rect l="l" t="t" r="r" b="b"/>
            <a:pathLst>
              <a:path w="5523822" h="3470307">
                <a:moveTo>
                  <a:pt x="0" y="0"/>
                </a:moveTo>
                <a:lnTo>
                  <a:pt x="5523822" y="0"/>
                </a:lnTo>
                <a:lnTo>
                  <a:pt x="5523822" y="3470307"/>
                </a:lnTo>
                <a:lnTo>
                  <a:pt x="0" y="3470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2803" y="-271455"/>
            <a:ext cx="13329230" cy="11453576"/>
            <a:chOff x="0" y="0"/>
            <a:chExt cx="813495" cy="6990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495" cy="699022"/>
            </a:xfrm>
            <a:custGeom>
              <a:avLst/>
              <a:gdLst/>
              <a:ahLst/>
              <a:cxnLst/>
              <a:rect l="l" t="t" r="r" b="b"/>
              <a:pathLst>
                <a:path w="813495" h="699022">
                  <a:moveTo>
                    <a:pt x="610295" y="0"/>
                  </a:moveTo>
                  <a:lnTo>
                    <a:pt x="0" y="0"/>
                  </a:lnTo>
                  <a:lnTo>
                    <a:pt x="203200" y="699022"/>
                  </a:lnTo>
                  <a:lnTo>
                    <a:pt x="813495" y="699022"/>
                  </a:lnTo>
                  <a:lnTo>
                    <a:pt x="610295" y="0"/>
                  </a:lnTo>
                  <a:close/>
                </a:path>
              </a:pathLst>
            </a:custGeom>
            <a:blipFill>
              <a:blip r:embed="rId2"/>
              <a:stretch>
                <a:fillRect l="-19846" r="-90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375614" y="3132159"/>
            <a:ext cx="7877522" cy="5494195"/>
          </a:xfrm>
          <a:custGeom>
            <a:avLst/>
            <a:gdLst/>
            <a:ahLst/>
            <a:cxnLst/>
            <a:rect l="l" t="t" r="r" b="b"/>
            <a:pathLst>
              <a:path w="7877522" h="5494195">
                <a:moveTo>
                  <a:pt x="0" y="0"/>
                </a:moveTo>
                <a:lnTo>
                  <a:pt x="7877522" y="0"/>
                </a:lnTo>
                <a:lnTo>
                  <a:pt x="7877522" y="5494195"/>
                </a:lnTo>
                <a:lnTo>
                  <a:pt x="0" y="549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772217" y="3132159"/>
            <a:ext cx="5019993" cy="5741390"/>
          </a:xfrm>
          <a:custGeom>
            <a:avLst/>
            <a:gdLst/>
            <a:ahLst/>
            <a:cxnLst/>
            <a:rect l="l" t="t" r="r" b="b"/>
            <a:pathLst>
              <a:path w="5019993" h="5741390">
                <a:moveTo>
                  <a:pt x="0" y="0"/>
                </a:moveTo>
                <a:lnTo>
                  <a:pt x="5019994" y="0"/>
                </a:lnTo>
                <a:lnTo>
                  <a:pt x="5019994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518" r="-62504" b="-302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585020" y="322726"/>
            <a:ext cx="13947784" cy="2444348"/>
            <a:chOff x="0" y="0"/>
            <a:chExt cx="18597045" cy="3259130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18597045" cy="2170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34"/>
                </a:lnSpc>
                <a:spcBef>
                  <a:spcPct val="0"/>
                </a:spcBef>
              </a:pPr>
              <a:r>
                <a:rPr lang="en-US" sz="5460" b="1">
                  <a:solidFill>
                    <a:srgbClr val="EC5E1E"/>
                  </a:solidFill>
                  <a:latin typeface="Exo 2 Heavy"/>
                  <a:ea typeface="Exo 2 Heavy"/>
                  <a:cs typeface="Exo 2 Heavy"/>
                  <a:sym typeface="Exo 2 Heavy"/>
                </a:rPr>
                <a:t>Metodologia de trabajo para el desarrollo del proyecto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91078"/>
              <a:ext cx="18597045" cy="56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49877"/>
            <a:ext cx="18288000" cy="7774735"/>
          </a:xfrm>
          <a:custGeom>
            <a:avLst/>
            <a:gdLst/>
            <a:ahLst/>
            <a:cxnLst/>
            <a:rect l="l" t="t" r="r" b="b"/>
            <a:pathLst>
              <a:path w="18288000" h="7774735">
                <a:moveTo>
                  <a:pt x="0" y="0"/>
                </a:moveTo>
                <a:lnTo>
                  <a:pt x="18288000" y="0"/>
                </a:lnTo>
                <a:lnTo>
                  <a:pt x="18288000" y="7774735"/>
                </a:lnTo>
                <a:lnTo>
                  <a:pt x="0" y="777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" r="-1678" b="-44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391480"/>
            <a:ext cx="9719093" cy="115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84"/>
              </a:lnSpc>
              <a:spcBef>
                <a:spcPct val="0"/>
              </a:spcBef>
            </a:pPr>
            <a:r>
              <a:rPr lang="en-US" sz="6751" b="1">
                <a:solidFill>
                  <a:srgbClr val="EC5E1E"/>
                </a:solidFill>
                <a:latin typeface="Exo 2 Bold"/>
                <a:ea typeface="Exo 2 Bold"/>
                <a:cs typeface="Exo 2 Bold"/>
                <a:sym typeface="Exo 2 Bold"/>
              </a:rPr>
              <a:t>RoadMap del Producto</a:t>
            </a:r>
          </a:p>
        </p:txBody>
      </p:sp>
      <p:sp>
        <p:nvSpPr>
          <p:cNvPr id="4" name="Freeform 4"/>
          <p:cNvSpPr/>
          <p:nvPr/>
        </p:nvSpPr>
        <p:spPr>
          <a:xfrm>
            <a:off x="12021420" y="-2394845"/>
            <a:ext cx="6266580" cy="3936940"/>
          </a:xfrm>
          <a:custGeom>
            <a:avLst/>
            <a:gdLst/>
            <a:ahLst/>
            <a:cxnLst/>
            <a:rect l="l" t="t" r="r" b="b"/>
            <a:pathLst>
              <a:path w="6266580" h="3936940">
                <a:moveTo>
                  <a:pt x="0" y="0"/>
                </a:moveTo>
                <a:lnTo>
                  <a:pt x="6266580" y="0"/>
                </a:lnTo>
                <a:lnTo>
                  <a:pt x="6266580" y="3936940"/>
                </a:lnTo>
                <a:lnTo>
                  <a:pt x="0" y="393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917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508</Words>
  <Application>Microsoft Office PowerPoint</Application>
  <PresentationFormat>Personalizado</PresentationFormat>
  <Paragraphs>84</Paragraphs>
  <Slides>36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Exo 2</vt:lpstr>
      <vt:lpstr>Exo 2 Bold</vt:lpstr>
      <vt:lpstr>Exo 2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Grado de emergencias y protección civil</dc:title>
  <dc:creator>Juan Carlos Angove</dc:creator>
  <cp:lastModifiedBy>Juan Carlos Angove Vejar</cp:lastModifiedBy>
  <cp:revision>6</cp:revision>
  <dcterms:created xsi:type="dcterms:W3CDTF">2006-08-16T00:00:00Z</dcterms:created>
  <dcterms:modified xsi:type="dcterms:W3CDTF">2024-12-05T19:40:23Z</dcterms:modified>
  <dc:identifier>DAGRiGRHhV4</dc:identifier>
</cp:coreProperties>
</file>